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4182" r:id="rId2"/>
    <p:sldMasterId id="2147484187" r:id="rId3"/>
    <p:sldMasterId id="2147484200" r:id="rId4"/>
    <p:sldMasterId id="2147484215" r:id="rId5"/>
  </p:sldMasterIdLst>
  <p:notesMasterIdLst>
    <p:notesMasterId r:id="rId38"/>
  </p:notesMasterIdLst>
  <p:handoutMasterIdLst>
    <p:handoutMasterId r:id="rId39"/>
  </p:handoutMasterIdLst>
  <p:sldIdLst>
    <p:sldId id="256" r:id="rId6"/>
    <p:sldId id="644" r:id="rId7"/>
    <p:sldId id="709" r:id="rId8"/>
    <p:sldId id="710" r:id="rId9"/>
    <p:sldId id="711" r:id="rId10"/>
    <p:sldId id="712" r:id="rId11"/>
    <p:sldId id="713" r:id="rId12"/>
    <p:sldId id="714" r:id="rId13"/>
    <p:sldId id="715" r:id="rId14"/>
    <p:sldId id="310" r:id="rId15"/>
    <p:sldId id="311" r:id="rId16"/>
    <p:sldId id="312" r:id="rId17"/>
    <p:sldId id="315" r:id="rId18"/>
    <p:sldId id="314" r:id="rId19"/>
    <p:sldId id="316" r:id="rId20"/>
    <p:sldId id="317" r:id="rId21"/>
    <p:sldId id="319" r:id="rId22"/>
    <p:sldId id="320" r:id="rId23"/>
    <p:sldId id="321" r:id="rId24"/>
    <p:sldId id="716" r:id="rId25"/>
    <p:sldId id="717" r:id="rId26"/>
    <p:sldId id="718" r:id="rId27"/>
    <p:sldId id="719" r:id="rId28"/>
    <p:sldId id="720" r:id="rId29"/>
    <p:sldId id="721" r:id="rId30"/>
    <p:sldId id="599" r:id="rId31"/>
    <p:sldId id="697" r:id="rId32"/>
    <p:sldId id="622" r:id="rId33"/>
    <p:sldId id="698" r:id="rId34"/>
    <p:sldId id="623" r:id="rId35"/>
    <p:sldId id="600" r:id="rId36"/>
    <p:sldId id="601" r:id="rId37"/>
  </p:sldIdLst>
  <p:sldSz cx="9144000" cy="6858000" type="screen4x3"/>
  <p:notesSz cx="6896100" cy="92329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rgbClr val="000000"/>
      </a:buClr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3"/>
    <p:restoredTop sz="92716"/>
  </p:normalViewPr>
  <p:slideViewPr>
    <p:cSldViewPr>
      <p:cViewPr>
        <p:scale>
          <a:sx n="76" d="100"/>
          <a:sy n="76" d="100"/>
        </p:scale>
        <p:origin x="826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="" xmlns:a16="http://schemas.microsoft.com/office/drawing/2014/main" id="{5B5676FA-69D9-6841-A1FB-A288AAF4D9A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="" xmlns:a16="http://schemas.microsoft.com/office/drawing/2014/main" id="{BCE9A3DC-CC41-8B4A-9515-DF396C78E5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>
            <a:extLst>
              <a:ext uri="{FF2B5EF4-FFF2-40B4-BE49-F238E27FC236}">
                <a16:creationId xmlns="" xmlns:a16="http://schemas.microsoft.com/office/drawing/2014/main" id="{5F5CC47B-F1F3-DF44-BB76-78D791E797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1" name="Rectangle 5">
            <a:extLst>
              <a:ext uri="{FF2B5EF4-FFF2-40B4-BE49-F238E27FC236}">
                <a16:creationId xmlns="" xmlns:a16="http://schemas.microsoft.com/office/drawing/2014/main" id="{C069E492-0B4F-0540-9FAE-B0713644A8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anose="02020603050405020304" pitchFamily="18" charset="0"/>
              </a:defRPr>
            </a:lvl1pPr>
          </a:lstStyle>
          <a:p>
            <a:fld id="{C5BB0ADE-4960-AB49-B7C6-F488F7E466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784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00:24.20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BFACDB-FA6A-4375-A0F5-E7116CAB27F6}" emma:medium="tactile" emma:mode="ink">
          <msink:context xmlns:msink="http://schemas.microsoft.com/ink/2010/main" type="inkDrawing" rotatedBoundingBox="163,5033 9898,4770 9936,6191 202,6454" hotPoints="11688,5420 6234,6118 757,5633 6211,4934" semanticType="enclosure" shapeName="Ellipse"/>
        </emma:interpretation>
      </emma:emma>
    </inkml:annotationXML>
    <inkml:trace contextRef="#ctx0" brushRef="#br0">0 1099 0,'0'0'15,"0"0"1,0 0-16,0 0 15,0 0 1,0 0-16,0 0 16,0 0-16,0 0 15,0 0 1,0 0-16,0 0 16,0 0-1,0 0-15,0 0 16,0 0-1,0 0-15,16 3 16,18 8-16,4-8 16,3 4-1,6 4-15,3-8 16,4 8 0,-12-4-16,-4 0 15,-1-4-15,22 1 16,8-1-1,8 8-15,5-8 16,8 1 0,8 3-16,-25-4 15,-8-3 1,13 0-16,11 3 16,-15 8-16,-10-11 15,1 3 1,0-3-16,8 4 15,0-4 1,-4 3-16,0 4 16,9-3-1,-5-1-15,-8 1 16,-9 3-16,1-4 16,3-3-1,1 0-15,-1 0 16,5 0-1,-4-3-15,8 3 16,0 0 0,4 0-16,-4 0 15,0-7-15,12 7 16,18-4 0,-13 4-16,8 0 15,-4 0 1,-5 4-16,-16 3 15,0-4-15,9 1 16,16-4 0,-9 0-16,14 3 15,-1 11 1,0 0-16,-4 0 16,17 0-1,13 7-15,-1-3 16,-4-1-16,-16 0 15,4 1 1,3-4-16,-3-11 16,16-3-1,1-3-15,-13-4 16,0 0 0,33-11-16,-4 1 15,9 6-15,3 1 16,26-7-1,-42-8-15,17 18 16,-9-7 0,9-3-16,-9-1 15,5 8 1,37 3-16,5-4 16,-30 4-16,46-7 15,4 11 1,-29 0-16,-37-8 15,20 8 1,-29-15-16,-9 4 16,-12-3-16,-29 3 15,8-7 1,5-11-16,-14 11 16,-3-10-1,-9 10-15,-8 0 16,4-7-1,0-3-15,-13 6 16,-12-2-16,-8 9 16,-5 1-1,-4-1-15,-4 4 16,-4 7 0,-1-7-16,-7 4 15,3 3 1,-3-4-16,-1 4 15,-4 4-15,5-4 16,-5 3 0,0 1-16,0 0 15,-4-4 1,4 3-16,1 1 16,-5-1-16,4-3 15,-4 4 1,0-1-16,0 4 15,0 0 1,0-3-16,0-4 16,-4 0-1,-1 7-15,5-11 16,-8 8-16,4-11 16,-4 10-1,-1-3-15,1-3 16,-5-4-1,-4-4-15,1 4 16,-9 4-16,-5-7 16,1-8-1,-5 8-15,5-1 16,-4-3 0,-1 4-16,5 3 15,-5-4 1,-7 1-16,3 0 15,-4-4 1,4 3-16,-4 1 16,9 3-16,-5-4 15,1 4 1,-1-3-16,-8-4 16,0 4-1,-9-1-15,1 1 16,-9-1-1,-4 1-15,0 3 16,13 0-16,-1 0 16,1 7-1,4-7-15,-9-3 16,-4 3 0,-8 7-16,-9-7 15,-12 7-15,4 0 16,17 3-1,0 4-15,-13-3 16,-8-1 0,0-3-16,-8 7 15,3-3-15,18 3 16,8-4 0,-9 4-16,-8 0 15,-12 0 1,-22 0-16,5 4 15,17-1 1,-9-6-16,-9-1 16,-11 4-16,-5 0 15,25 0 1,13 0-16,-22-3 16,-16 3-1,-4 0-15,13 0 16,16 0-1,-17 0-15,-16 0 16,-13 10 0,12 1-16,5-4 15,-4 3-15,8 8 16,-29-1 0,20 0-16,5 1 15,0-11 1,-4 7-16,8 0 15,21 0-15,-13 3 16,5-3 0,8 7-16,-13-3 15,21-11 1,5 7-16,-22 3 16,9-3-1,0 3-15,0-3 16,13 0-16,-5-3 15,-4 3 1,5 0-16,11 0 16,-7-11-1,20 4-15,5 4 16,4-8-16,-9 11 16,9-11-1,-4 11-15,8-7 16,4 4-1,-8-1-15,8-3 16,-4-3 0,13 6-16,-9-3 15,8 4-15,-3-11 16,8 7 0,-1 0-16,14-4 15,3-3 1,9 0-16,0 4 15,4-4 1,4 3-16,0-3 16,5 7-16,-5-7 15,5 4 1,-1-4-16,0 0 16,1 7-1,-1 0-15,5-7 16,-5 3-1,5-3-15,-5 4 16,5-1-16,0 4 16,-1-4-1,1 1-15,4-1 16,-5 8 0,1-8-16,0 11 15,-1-7-15,5 4 16,-4 6-1,-1-6-15,5 6 16,-4-10 0,4 7-16,-1 0 15,1 4 1,0-12-16,0 8 16,4-7-16,-4 4 15,4 6 1,0-10-16,0 4 15,0-1 1,0-3-16,0 7 16,4-10-1,0 10-15,0-11 16,0 11-16,1-10 16,-1 13-1,4-3-15,5-7 16,-1 7-1,1 3-15,-1-3 16,5 0 0,-4-7-16,-1 7 15,1 0-15,-1-10 16,1 6 0,-5-6-16,5 3 15,-5 3 1,1-10-16,-5 7 15,8 3-15,1-3 16,-13-7 0,0 0-16,0 0 15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0:58.059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5574DAA-3ECF-44B3-B477-93ED32A94C9C}" emma:medium="tactile" emma:mode="ink">
          <msink:context xmlns:msink="http://schemas.microsoft.com/ink/2010/main" type="inkDrawing" rotatedBoundingBox="2075,7579 5930,7781 5830,9692 1975,9490" semanticType="enclosure" shapeName="Other"/>
        </emma:interpretation>
      </emma:emma>
    </inkml:annotationXML>
    <inkml:trace contextRef="#ctx0" brushRef="#br0">122 1184 0,'0'0'0,"0"0"15,0 0 1,0 0-16,0 0 16,0 0-16,0 0 15,0 0 1,0 0-16,0 0 16,-4 14-1,4 4-15,0-1 16,0 18-1,4-7-15,0 0 16,8 0-16,1 0 16,8-7-1,4 3-15,4 4 16,9-7 0,0 7-16,12-7 15,4 0 1,5 3-16,-5-3 15,13-7-15,13 3 16,-9-6 0,5 3-16,-1 0 15,17 0 1,-4-11-16,8 11 16,1 4-16,3-4 15,-20-4 1,-1 0-16,9 8 15,0-4 1,0-4-16,-4 8 16,8 10-1,-13-11-15,-3 15 16,-9-15-16,8-10 16,0 0-1,-3-14-15,-5 0 16,0-10-1,0 6-15,-9-3 16,1 7 0,-9-3-16,0 3 15,0-7-15,22 0 16,-5 3 0,4-3-16,-8 0 15,16-3 1,-16 10-16,-4-7 15,-9 0-15,-8 7 16,4-21 0,-4 11-16,4-22 15,0-13 1,8-25-16,-8 4 16,-12 21-1,-5 17-15,-12 3 16,0 11-16,-5 4 15,-4-7 1,1 6-16,-1-13 16,-4-11-1,-4-45-15,-4-25 16,-8 18 0,-1 27-16,1 15 15,-5 17-15,0-7 16,-12 7-1,-5 8-15,-8-15 16,-8 3 0,-13 4-16,-8-17 15,0 0 1,4-1-16,-8 1 16,-9 0-16,-21-4 15,-8 14 1,8 7-16,18 7 15,11 11 1,-3-1-16,-9 1 16,-17 13-1,9 8-15,4 6 16,20-3-16,10 4 16,-5-4-1,-9 10-15,-12 11 16,-20-3-1,7 3-15,17-4 16,26-3-16,-1-4 16,13-6-1,4 3-15,0 0 16,5 3 0,-1-10-16,0 4 15,-4-4 1,-4 3-16,-8 7 15,-1-10-15,1 4 16,-5-4 0,13 3-16,4-6 15,5 10 1,3-4-16,5-3 16,0 4-1,-1-4-15,1 7 16,4 0-16,-4-4 15,-1 8 1,-3 9-16,-1-6 16,-3 11-1,-5-1-15,0 11 16,0 3-16,0-10 16,9 0-1,3-3-15,5-8 16,4-7-1,0 8-15,5-15 16,-1 4 0,4 0-16,1 0 15,3-10-15,-3 6 16,3-6 0,1 3-16,0 3 15,4-6 1,-5 6-16,1-6 15,4-1 1,-1 1-16,1 2 16,0-2-16,0-4 15,0 3 1,0 1-16,4 3 16,-5-7-1,5 0-15,0 0 16,0 0-16,0 0 15,0 0 1,0 0-16,0 0 16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1:17.89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247AC7-38B8-4AC3-AAA3-AFA8BBDF00CA}" emma:medium="tactile" emma:mode="ink">
          <msink:context xmlns:msink="http://schemas.microsoft.com/ink/2010/main" type="inkDrawing" rotatedBoundingBox="15349,8983 19027,8893 19074,10822 15396,10912" hotPoints="18163,9948 16629,10940 15059,10006 16593,9014" semanticType="enclosure" shapeName="Ellipse"/>
        </emma:interpretation>
      </emma:emma>
    </inkml:annotationXML>
    <inkml:trace contextRef="#ctx0" brushRef="#br0">3681 1084 0,'0'0'16,"0"0"-16,0 0 15,0 0 1,0 0-16,0 0 16,0 0-1,0 0-15,0 0 16,0 0-16,0 0 15,-20-10 1,-18-18-16,-17-35 16,-7-7-1,7 4-15,9 17 16,13 11 0,8 6-16,-1 11 15,-7-7-15,-5 4 16,-4 3-1,-16-10-15,-13-1 16,-17 1 0,4 6-16,17-6 15,0-4-15,0-10 16,-13-11 0,-12-14-16,4 7 15,-4 15 1,4 6-16,9 7 15,20 3 1,-8 15-16,-21-1 16,-4 5-16,-8 6 15,-5 0 1,4 17-16,14 7 16,-10 1-1,-7 17-15,3 0 16,9 0-1,4 3-15,9-3 16,20-7-16,17-11 16,4 1-1,1 3-15,-5-7 16,4-1 0,0 5-16,-16-1 15,0 1-15,-1 6 16,-3 8-1,-1 20-15,-12 35 16,12-7 0,9-10-16,12-17 15,13-12 1,4-13-16,4-3 16,1-8-16,7 1 15,1-8 1,0 4-16,-1 0 15,5 0 1,0-7-16,0 10 16,-5 18-1,9 32-15,9 9 16,7 15-16,5-7 16,17-14-1,4-22-15,4 1 16,-4-10-1,-9-18-15,5 10 16,0-10 0,4 7-16,4-7 15,8 10-15,9-13 16,8 6 0,9 0-16,-5-13 15,-12 3 1,-5 0-16,18 0 15,16 7-15,12 0 16,9-4 0,-16-6-16,-26-11 15,-12 3 1,3-3-16,-62 0 16,214 31-1,-97-31 1,-12-17-16,-5 0 15,26-1-15,-1-3 16,-20-3 0,63-1-16,-64-20 15,-24 10 1,-1 4-16,-24 6 16,-5-3-16,-4-3 15,-4-7 1,-4-1-16,-9 4 15,-4 4 1,0-4-16,5-10 16,-14 20-1,1-13-15,-4-7 16,-1-8 0,-3 4-16,-1-13 15,0-1-15,-8-4 16,-4 15-1,-4 0-15,-5-1 16,-25-27 0,5 28-16,4 3 15,-1 18 1,-3-8-16,-9-10 16,-21-20-16,63 69 15,0 0 1,0 0-16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1:29.1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8F7325F-7ABC-45F6-99B2-6FFF9B542872}" emma:medium="tactile" emma:mode="ink">
          <msink:context xmlns:msink="http://schemas.microsoft.com/ink/2010/main" type="inkDrawing" rotatedBoundingBox="9276,8444 11078,9707 9873,11426 8071,10164" hotPoints="10740,9807 9695,10852 8650,9807 9695,8762" semanticType="enclosure" shapeName="Circle"/>
        </emma:interpretation>
      </emma:emma>
    </inkml:annotationXML>
    <inkml:trace contextRef="#ctx0" brushRef="#br0">155 1793 0,'0'0'15,"0"0"-15,0 0 16,0 0 0,0 0-16,0 0 15,0 0 1,-4-10-16,0-8 15,0 4 1,0 11-16,4-11 16,-5 11-16,5-1 15,0-6 1,0 10-16,0 0 16,9-4-1,16-6-15,29 6 16,13 1-1,21 6-15,-12 8 16,16-4-16,17 7 16,-1 3-1,14-3-15,8 7 16,-34-7 0,25 0-16,22-11 15,-5 1-15,-17-8 16,-33 4-1,-21-21-15,-4-10 16,12-18 0,-20 4-16,-9 3 15,-13 10-15,-3 1 16,-14 10 0,1 4-16,0-1 15,-5-3 1,1 7-16,-5-3 15,1 3 1,-1-7-16,1-42 16,-9-59-1,-9 3-15,1 36 16,-1 30-16,-7 19 16,-1-12-1,-12 11-15,-1 0 16,-7-3-1,-9-7-15,-13-29 16,-29-48-16,4 4 16,21 30-1,9 33-15,-5 6 16,1 3 0,-1 15-16,5 7 15,-9-4 1,9 7-16,-1 3 15,5 1-15,8 3 16,4 10 0,1-10-16,-14 11 15,5-8 1,-8 8-16,4-1 16,8 4-16,4 0 15,0 0 1,9 0-16,0 4 15,4-1 1,0 4-16,-1-3 16,6 10-1,-10 3-15,1 4 16,-13 28-16,-8 10 16,4 4-1,4-14-15,8-14 16,5 0-1,4-14-15,4-4 16,4 1 0,1-4-16,-1 0 15,4 3-15,1-10 16,-5 10 0,0 11-16,-8 21 15,-4 18 1,4 6-16,4-3 15,8-15 1,1-20-16,3 7 16,5-21-16,0 7 15,0-11 1,-1 1-16,5-1 16,0-6-1,0 3-15,0 0 16,0 0-1,0-11-15,5 11 16,-5-7-16,4 7 16,0 0-1,4-7-15,-3 10 16,3-3 0,0 7-16,5 4 15,-1-1-15,5 8 16,8 16-1,0 1-15,1-3 16,-1 6 0,0-7-16,-4-10 15,-5-3 1,-3-8-16,4 0 16,-5-6-16,1-1 15,-1 1 1,-3-1-16,3-3 15,1-3 1,-5-1-16,9 8 16,0-4-1,0-4-15,8 0 16,0 8-16,0-4 16,4 0-1,-4-7-15,0 3 16,1 1-1,-1-1-15,0-6 16,8 6 0,1-6-16,4 3 15,3 0-15,-3-4 16,-4 4 0,3 0-16,-3-3 15,-5-4 1,0 0-16,-4 3 15,1 0-15,3-3 16,-4 0 0,0 7-16,0-7 15,-4 0 1,0 0-16,-4 4 16,0-4-1,-1 0-15,1 0 16,-4 0-16,-1 0 15,5 0 1,-4 0-16,3 0 16,1 0-1,0 0-15,0-4 16,3 4 0,-3 0-16,0 0 15,-4 0-15,-1-7 16,-4 7-1,1 0-15,3 0 16,-3 0 0,-5 0-16,4 0 15,-3 0 1,3 0-16,-4 0 16,-4-3-16,0 3 15,0 0 1,8 0-16,-8 0 15,0 0 1,0 0-16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1:45.549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5B722E-DB57-46FD-BC4B-2B28FA83FC66}" emma:medium="tactile" emma:mode="ink">
          <msink:context xmlns:msink="http://schemas.microsoft.com/ink/2010/main" type="inkDrawing" rotatedBoundingBox="3740,12029 3755,12029 3755,12044 3740,12044" shapeName="Other"/>
        </emma:interpretation>
      </emma:emma>
    </inkml:annotationXML>
    <inkml:trace contextRef="#ctx0" brushRef="#br0">0 0 0,'0'0'16,"0"0"-1,0 0-15,0 0 16,0 0-16,0 0 15,0 0 1,0 0-16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3:49.451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6C3C6460-AD53-4A0C-939C-87503B160139}" emma:medium="tactile" emma:mode="ink">
          <msink:context xmlns:msink="http://schemas.microsoft.com/ink/2010/main" type="inkDrawing" rotatedBoundingBox="14198,5377 20237,5007 20413,7882 14374,8252" hotPoints="20838,6498 17527,8019 14079,6838 17391,5316" semanticType="enclosure" shapeName="Ellipse"/>
        </emma:interpretation>
      </emma:emma>
    </inkml:annotationXML>
    <inkml:trace contextRef="#ctx0" brushRef="#br0">322 2185 0,'0'0'0,"0"0"15,0 0 1,0 0-16,0 0 16,0 0-1,0 0-15,0 0 16,0 0 0,0 0-16,0 0 15,9 0-15,3 3 16,9 1-1,4 10-15,13 3 16,4 0 0,0 11-16,0-3 15,4 6-15,-4 0 16,-1 4 0,5-10-16,9 17 15,16-4 1,9-3-16,3 10 15,1-10 1,4 0-16,-25-14 16,4-1-16,4 8 15,9-10 1,-9-4-16,13 3 16,4-10-1,-1 7-15,-20-11 16,-4 8-1,29-4-15,21 7 16,-4-4-16,4-6 16,-16-1-1,-26 1-15,8-4 16,5 7 0,13-4-16,11-3 15,10 4 1,-5-8-16,-13 4 15,18 0-15,28 0 16,9 0 0,-38-3-16,-37 3 15,8-7 1,16 7-16,5-4 16,-4 1-16,-9-8 15,-12 8 1,-21-11-16,8 0 15,9-3 1,3-8-16,-11 8 16,-1-1-1,-4-13-15,-4 10 16,4-10-16,0-4 16,-9 0-1,-3-10-15,7 6 16,-7 1-1,4-4-15,-5 7 16,5 11 0,-1-18-16,-3 7 15,-1-6-15,-4-8 16,-4 0 0,9-21-16,-13 15 15,-9-8 1,-3 7-16,-5 11 15,-9 10 1,-3 11-16,0-11 16,-1-14-16,-4 0 15,-3-24 1,-5-11-16,-13-17 16,-4 18-1,1 13-15,-1 18 16,-8 0-16,-9-15 15,-3-2 1,-10-15-16,-11-7 16,3 8-1,1 6-15,-9 4 16,5 7 0,-9 14-16,0 6 15,-13 4-15,-4 4 16,-8-4-1,-25 4-15,4-7 16,-17 3 0,-17 11-16,-12-4 15,17 0 1,8 14-16,-17-7 16,9 21-16,-1-7 15,18 11 1,3 3-16,-41 7 15,-9 3 1,22-3-16,-1 11 16,-21 9-16,21-16 15,5 13 1,-1-6-16,9-1 16,-4 0-1,8-3-15,0 4 16,16 3-1,10 3-15,-22 18 16,-17 24 0,17-7-16,30 1 15,12-5-15,4-2 16,0-1 0,9-14-16,8-6 15,8-1 1,1 0-16,-5 8 15,9 6-15,3 7 16,1 11 0,12 3-16,-4 14 15,9-17 1,4-18-16,4 1 16,4 2-16,-5 5 15,1 16 1,13-6-16,-1 0 15,9-1 1,0 1-16,4-7 16,4 3-1,0-10-15,5-4 16,7-10-16,5 28 16,21 24-1,0 0-15,4-10 16,9 3-1,-5 0-15,0-21 16,0 4 0,1-14-16,-1-11 15,8-3-15,5 0 16,13-4 0,3 0-16,-3-6 15,-1 3 1,4-8-16,39-2 15,-5-1 1,-9-3-16,-104-14 16,0 0-16,0 0 15</inkml:trace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3:56.882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BD5F92EA-D006-4C51-B917-25EB59A00692}" emma:medium="tactile" emma:mode="ink">
          <msink:context xmlns:msink="http://schemas.microsoft.com/ink/2010/main" type="inkDrawing" rotatedBoundingBox="4134,4862 11057,5915 10779,7741 3856,6688" semanticType="callout" shapeName="Other">
            <msink:sourceLink direction="from" ref="{0C2C2F41-7D0F-4D0E-9488-7117FBE6B75F}"/>
          </msink:context>
        </emma:interpretation>
      </emma:emma>
    </inkml:annotationXML>
    <inkml:trace contextRef="#ctx0" brushRef="#br0">0 1343 0,'0'0'0,"0"0"16,0 0-1,0 0-15,0 0 16,0 0 0,0 0-16,0 0 15,0 0-15,0 0 16,0 0-1,9-7-15,12-7 16,29-20 0,25-40-16,9-6 15,0-7-15,-9 21 16,13 10 0,17 3-16,8 5 15,0-5 1,4-13-16,17-21 15,67-49 1,-29 31-16,-47 25 16,-3 17-16,20 7 15,9 18 1,-26-1-16,-20 15 16,12 3-1,26 3-15,-5 5 16,-17 6-1,-25-7-15,-3 14 16,11-4-16,22 8 16,-1-4-1,-16 7-15,-8 3 16,-9-6 0,21 9-16,38 8 15,-17 11 1,-21 3-16,-17 0 15,0 10-15,47 14 16,28 22 0,-37-22-16,-21-3 15,0-18 1,34 11-16,4-11 16,-30-3-16,-12 4 15,-9 13 1,22 25-16,20 17 15,-25-3 1,-29-32-16,-17-10 16,-12-14-1,0-1-15,-1-2 16,9-1-16,9-3 16,-5 0-1,-8 4-15,-13-15 16,-4 0-1,-13 1-15,-3-4 16,-9-11 0,0 11-16,-5-10 15,-3-4-15,-1 0 16,9 0 0,-21 0-16,0 0 15,0 0 1</inkml:trace>
    <inkml:trace contextRef="#ctx0" brushRef="#br0" timeOffset="820.5856">6377 551 0,'0'0'0,"0"0"16,0 0 0,0 0-16,0 0 15,0 0-15,0 0 16,0 0-1,0 0-15,0 0 16,4 7 0,9 11-16,16 20 15,34 53 1,12 45-16,-8-31 16,-8-36-16,-13-20 15,4 4 1,0 9-16,0 15 15,-3 24 1,-14-17-16,-8-21 16,-12-18-1,-1-3-15,-3-21 16,-5 0-16,0-7 16,-4 0-1,0-7-15,0 3 16,0-3-1,0 0-15,-4-3 16,0-4 0,-9 7-16,-12 0 15,-21-7-15,-13-7 16,1 0 0,-9 3-16,-5-10 15,-7 0 1,-30 0-16,9 7 15,12-3-15,16 3 16,10 3 0,-9-6-16,-1 0 15,-11 3 1,-18 3-16,1-3 16,16 4-1,25 3-15,13 3 16,17-3-16,4 0 15,12 0 1,13 0-16,0 0 16,0 0-1,0 0-15</inkml:trace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4:12.02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13B5D90-683C-41FA-8B48-A0FCB8846CC7}" emma:medium="tactile" emma:mode="ink">
          <msink:context xmlns:msink="http://schemas.microsoft.com/ink/2010/main" type="inkDrawing" rotatedBoundingBox="14408,6944 19613,7268 19495,9158 14290,8834" semanticType="enclosure" shapeName="Other"/>
        </emma:interpretation>
      </emma:emma>
    </inkml:annotationXML>
    <inkml:trace contextRef="#ctx0" brushRef="#br0">5208 1157 0,'0'0'15,"0"0"-15,0 0 16,0 0 0,0 0-16,0 0 15,-17-24 1,-8-11-16,-9-18 16,-8 5-16,-41-33 15,3 22 1,5 0-16,8 17 15,-29-7 1,-9 4-16,-25-18 16,21 0-1,0 11-15,-16-32 16,45 49-16,-29-17 16,-62-1-1,16 5-15,25 20 16,-4 0-1,-59-18-15,26 15 16,20 27-16,26-10 16,-76-20-1,55 30-15,12 1 16,9 3 0,-13-14-16,-30 10 15,5-3 1,25 32-16,-37-15 15,-26 18 1,29 3-16,55 18 16,-4 7-16,-13 7 15,30-11 1,29-27-16,-9 23 16,26-16-1,-1 3-15,9-4 16,-4-3-1,12 14-15,9-18 16,0 22-16,8-11 16,0 20-1,8 5-15,5-25 16,-1 3 0,5 14-16,4-20 15,4-1-15,5-6 16,16 20-1,8 7-15,18 15 16,3-12 0,30 36-16,16 3 15,9-10 1,101 35-16,-85-60 16,-16-24-16,-4 3 15,33 8 1,-8-15-16,-5-10 15,5 0 1,29 3-16,-8-6 16,-26-15-1,18 4-15,-1 0 16,30-3 0,8-4-16,-13-4 15,30 4-15,-8 4 16,-22-15-1,-33-10-15,-21 7 16,4-7 0,30 0-16,-13-13 15,-21-19-15,8-24 16,17-6 0,-16 30-16,3 8 15,-20-14 1,-17 3-16,-21 18 15,-21 3 1,-8 3-16,-13 4 16,-4 7-16,-9 0 15,1-10 1,-9-4-16,0 14 16,-25-45-1,21 66-15,0 0 16,0 0-1</inkml:trace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3:51.165"/>
    </inkml:context>
    <inkml:brush xml:id="br0">
      <inkml:brushProperty name="width" value="0.08333" units="cm"/>
      <inkml:brushProperty name="height" value="0.08333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D143F64-C7D6-48DC-827B-56F8155DF8C4}" emma:medium="tactile" emma:mode="ink">
          <msink:context xmlns:msink="http://schemas.microsoft.com/ink/2010/main" type="inkDrawing" rotatedBoundingBox="21323,5753 21942,7561 20347,8107 19728,6299" semanticType="enclosure" shapeName="Other"/>
        </emma:interpretation>
      </emma:emma>
    </inkml:annotationXML>
    <inkml:trace contextRef="#ctx0" brushRef="#br0">7344 1500 0,'0'0'0,"0"0"16,0 0 0,0 0-16,0 0 15,-17-17-15,-13-15 16,-11-17-1,-22-17-15,-17-18 16,-3 11 0,-10 10-16,1 18 15,-4-4-15,-4 18 16,20 10 0,9 3-16,0 4 15,-1 0 1,10 0-16,16 7 15,4 7 1,4 0-16,5 0 16,3 4-16,-3 10 15,-1 3 1,-8 32-16,-16 21 16,8 17-1,8-35-15,12-6 16,1 10-1,-4 45-15,12 14 16,8 7-16,9-35 16,4-20-1,8-19-15,-4-2 16,9 17 0,4 10-16,8 28 15,4 4 1,13 6-16,-4-34 15,4-4-15,4-20 16,-4-15 0,4-3-16,4 0 15,-8-7 1,0-11-16,-1 4 16,-3-7-1,-4-7-15,7 4 16,-3-4-16,4 3 15,4-7 1,8-3-16,5-13 16,0-1-1,-1-7-15,-7-4 16,-5-6-16,-5-1 16,1-16-1,-4 9-15,0-10 16,-9 14-1,-4 4-15,-4 7 16,0-4 0,-4 3-16,0-3 15,-1-7-15,1 4 16,0-11 0,0-3-16,-5 6 15,1 5 1,-1-12-16,-3 4 15,-1-3 1,0 10-16,1 0 16,-5 0-16,0 18 15,4-1 1,-3 1-16,-1 3 16,4 0-1,-4 7-15,1-7 16,-5 14-1,0 0-15,0 0 16</inkml:trace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4:16.38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E20FBBA-B3D7-47D8-A7F3-447F2D8782DE}" emma:medium="tactile" emma:mode="ink">
          <msink:context xmlns:msink="http://schemas.microsoft.com/ink/2010/main" type="inkDrawing" rotatedBoundingBox="4278,6510 9676,6876 9501,9468 4102,9103" semanticType="enclosure" shapeName="Other">
            <msink:destinationLink direction="from" ref="{0E188C0F-D029-4560-8E25-D90BF93FFFC3}"/>
          </msink:context>
        </emma:interpretation>
      </emma:emma>
    </inkml:annotationXML>
    <inkml:trace contextRef="#ctx0" brushRef="#br0">0 1669 0,'0'0'15,"0"0"-15,0 0 16,0 0-16,0 0 16,0 0-1,4 4-15,8 13 16,9 1-1,17 13-15,16 7 16,22-3-16,-9-3 16,-13-11-1,30 17-15,8 7 16,8 1 0,1-1-16,16 4 15,-25 0 1,21 0-16,30 17 15,12 4-15,12 3 16,-16-24 0,41 3-16,26-3 15,-84-28 1,25 0-16,4-4 16,-16-3-1,-21-3-15,-30-8 16,21 1-16,9-1 15,4-3 1,12 0-16,-21-7 16,38-3-1,-8-8-15,-17-3 16,4 4 0,-4-4-16,4-17 15,-20-1-15,-18 1 16,1-4-1,12-24-15,-38 13 16,-12 8 0,-9 10-16,1 4 15,-1-8-15,-8 4 16,-4-3 0,0-11-16,-4-3 15,-9-7 1,0-1-16,5-20 15,-13 24 1,-5 18-16,1-8 16,-4-6-16,-5 3 15,-4-7 1,-4-6-16,-4 6 16,-8-28-1,-14-3-15,-3 7 16,4 24-1,-9 10-15,-7-2 16,-14 2-16,-8-6 16,-4-4-1,-21-3-15,-12 6 16,-13-6 0,-4 0-16,4-4 15,-9 7 1,-20-14-16,-5 18 15,-3 3-15,3-3 16,9 17 0,17 4-16,-18 3 15,14 7 1,-1 0-16,1 7 16,3 7-1,1-7-15,-9 0 16,13 10-16,-9-6 15,13 10 1,-4-4-16,0 4 16,4 4-1,-21 3-15,0-4 16,-21 15-16,16-1 16,22 8-1,13 10-15,-9 13 16,-1 15-1,14-3-15,12-1 16,25-7 0,9-10-16,-1-4 15,5 4-15,-8 25 16,3 16 0,1 36-16,8-14 15,8-36 1,17-16-16,4-4 15,5 6 1,3 12-16,9 3 16,0-1-16,9-6 15,3 10 1,26 15-16,-9-60 16,-29-28-1,0 0-15,0 0 16</inkml:trace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4:18.42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E188C0F-D029-4560-8E25-D90BF93FFFC3}" emma:medium="tactile" emma:mode="ink">
          <msink:context xmlns:msink="http://schemas.microsoft.com/ink/2010/main" type="inkDrawing" rotatedBoundingBox="9004,6809 11156,8043 10832,8608 8680,7374" semanticType="callout" shapeName="Other">
            <msink:sourceLink direction="from" ref="{5E20FBBA-B3D7-47D8-A7F3-447F2D8782DE}"/>
          </msink:context>
        </emma:interpretation>
      </emma:emma>
    </inkml:annotationXML>
    <inkml:trace contextRef="#ctx0" brushRef="#br0">0 56 0,'0'0'15,"0"0"1,0 0-16,0 0 16,0 0-16,0 0 15,0 0 1,0 0-16,0 0 15,0 0 1,0 0-16,0 0 16,0 0-16,0 0 15,8-14 1,1 11-16,8-8 16,-5 5-1,9 2-15,4-3 16,13 4-1,25 3-15,54-4 16,21 4 0,-33-3-16,-17 3 15,-5 3-15,1 4 16,0 4 0,0-5-16,-13 5 15,-8-8 1,-1 22-16,1-1 15,13 50-15,-5 6 16,4 21 0,-12-35-16,-5-10 15,9-4 1,9 8-16,3-4 16,-7 13-1,-1 12-15,-21-22 16,-8 0-16,-9-6 15,-3-15 1,-9-3-16,-9-7 16,1-7-1,-1-4-15,-3 1 16,3-4-16,-3-7 16,3 3-1,-8-7-15,0-3 16,1 0-1,-1 0-15,0 0 16,-4-3 0,4-7-16,0 3 15,5-7-15,-5-7 16,0 3 0,0 1-16,-4-8 15,5 11 1,-5-3-16,4 6 15,-4-2 1,0-1-16,-4 7 16,4-7-16,-5-4 15,5 15 1,-4-11-16,0 10 16,0-10-1,0 4-15,-1 6 16,5 1-16,-4-4 15,4 3 1,-4 1-16,4 3 16,0 0-1,0 0-15,0 0 16,0 0 0,0 0-16,0 0 15,0 0-15,8 7 16,-3 17-1,7 8-15,-3-4 16,-1 0 0,-4-11-16,0 0 15,0 1 1,1-4-16,-5-11 16,0 11-16,0-7 15,-5 4 1,1-8-16,0 8 15,-8-8 1,-9 15-16,-9-15 16,-12 11-1,-12-10-15,0 6 16,12-7-16,0-3 16,4 4-1,9-1-15,0 11 16,-18-3-1,47-11-15,0 0 16,0 0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04:50.273"/>
    </inkml:context>
    <inkml:brush xml:id="br0">
      <inkml:brushProperty name="width" value="0.05833" units="cm"/>
      <inkml:brushProperty name="height" value="0.058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4015191-E9C7-49F6-860F-658550903950}" emma:medium="tactile" emma:mode="ink">
          <msink:context xmlns:msink="http://schemas.microsoft.com/ink/2010/main" type="inkDrawing" rotatedBoundingBox="5247,10905 18199,11491 18014,15579 5062,14992" semanticType="enclosure" shapeName="Other"/>
        </emma:interpretation>
      </emma:emma>
    </inkml:annotationXML>
    <inkml:trace contextRef="#ctx0" brushRef="#br0">12676 2379 0,'0'0'0,"0"0"15,0 0-15,0 0 16,0 0 0,0 0-16,0 0 15,0 0 1,0 0-16,0 0 15,0-14 1,-4-3-16,-8-11 16,-18-17-16,-33-22 15,-20-3 1,-5 1-16,29 16 16,5-9-1,-17-12-15,-42-27 16,-55-14-16,34 24 15,46 25 1,-21 0-16,-154-56 16,87 34-1,25 5-15,-205-64 16,193 77 0,-101-31-16,-58 0 15,142 59-15,-210-42 16,240 49-1,-127-13-15,-3 9 16,142 8 0,-160-4-16,51 3 15,17 12 1,-159-26-16,221 25 16,-263-31-16,259 24 15,-276-31 1,235 31-16,-214-28 15,217 35 1,-141-14-16,112 11 16,38 17-1,-42-4-15,51 11 16,58 11-16,0-4 16,-42 3-1,-17 22-15,68-11 16,-55 13-1,-42 5-15,50-4 16,9 7-16,-68 10 16,18-7-1,75-3-15,-21 7 16,8-11 0,34 4-16,4 0 15,29-7 1,21 0-16,4-4 15,-3 8-15,-1 6 16,-8 7 0,-9 8-16,1 16 15,-1 1 1,-16 21-16,12 0 16,25-25-1,9-7-15,-4 4 16,-5 14-16,5-1 15,12-23 1,13 2-16,-1-6 16,1 11-1,4-5-15,-5-6 16,1 4 0,0 16-16,8-16 15,0 6-15,4-7 16,9-6-1,-1-8-15,1 11 16,8 0 0,0-8-16,4 5 15,0-11-15,1 3 16,11 18 0,5-4-16,17 21 15,8-3 1,25 17-16,21-3 15,-4-11 1,9-7-16,3-6 16,-12-18-16,54 6 15,47-2 1,-22-18-16,17 10 16,34 4-1,-13-14-15,-37 3 16,50 18-1,20 3-15,-70-34 16,74 13-16,-15-7 16,-73-17-1,81 14-15,-9-10 16,-59-15 0,93 11-16,-13-7 15,-63 4 1,118 6-16,-59 8 15,8 2-15,38-2 16,-101-8 0,105 29-16,-25-15 15,-67-13 1,168-1-16,-194-14 16,215 11-16,-189-14 15,67-3 1,21-21-16,-118 10 15,106-7 1,-43 0-16,-83 0 16,87-14-1,-7 3-15,-85 1 16,59-14-16,30-8 16,-59 1-1,-51 0-15,118-25 16,-29 11-1,-85 6-15,35-16 16,49-8 0,-58 28-16,-42 7 15,-12 0-15,16-3 16,9 0 0,3-11-16,-20 21 15,-29-3 1,-17 6-16,-9-13 15,-4 0 1,0-4-16,1 10 16,-5-2-16,4-8 15,-4 0 1,-4 4-16,0 10 16,-5 0-1,-3 0-15,-5-3 16,-4-8-1,-4 11-15,-8-6 16,-1 2-16,-7 4 16,-5-10-1,-5-7-15,-11-1 16,-9 8 0,-5 0-16,-7-15 15,37 67-15,0 0 16,0 0-1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4:36.33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C2C2F41-7D0F-4D0E-9488-7117FBE6B75F}" emma:medium="tactile" emma:mode="ink">
          <msink:context xmlns:msink="http://schemas.microsoft.com/ink/2010/main" type="inkDrawing" rotatedBoundingBox="4341,5876 7092,6208 6889,7893 4138,7561" semanticType="enclosure" shapeName="Other">
            <msink:destinationLink direction="from" ref="{BD5F92EA-D006-4C51-B917-25EB59A00692}"/>
          </msink:context>
        </emma:interpretation>
      </emma:emma>
    </inkml:annotationXML>
    <inkml:trace contextRef="#ctx0" brushRef="#br0">2519 619 0,'0'0'16,"0"0"-16,0 0 15,0 0 1,0 0-16,0 0 15,0 0-15,0 0 16,0-17 0,-4-1-16,-5-13 15,-16-11 1,-13-24-16,-20-1 16,-5 4-1,-17 4-15,9 10 16,0 14-1,-8 1-15,-5 2 16,0 1-16,-12 10 16,-13 3-1,17 4-15,-17 0 16,-12 7 0,-47 7-16,17 0 15,1 4-15,-5 10 16,25 10-1,29 11-15,5 7 16,17 7 0,20-11-16,9 4 15,8 4-15,8-1 16,9-17 0,9 0-16,-1-4 15,0 18 1,4 17-16,1 15 15,4 13 1,8-10-16,12-11 16,1 0-16,8-21 15,0 1 1,4-4-16,12-4 16,18 7-1,24 1-15,39 34 16,-1-10-1,21 14-15,8-1 16,1-13-16,8-11 16,-29-10-1,-5-7-15,-4-17 16,26-5 0,-10-9-16,-24-25 15,13-7 1,3-31-16,-20-1 15,-4 5-15,-30 13 16,-13 0 0,-3 3-16,-1-3 15,5-17 1,-9-28-16,4-42 16,-12 17-1,-25 42-15,-4-10 16,-5-35-16,-12-56 15,-17 10 1,-4 57-16,-17-11 16,42 108-1,0 0-15,0 0 16</inkml:trace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4:44.53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BFE235-CFCD-40EA-9510-EBEF4C88EB2E}" emma:medium="tactile" emma:mode="ink">
          <msink:context xmlns:msink="http://schemas.microsoft.com/ink/2010/main" type="inkDrawing" rotatedBoundingBox="1535,7056 4682,7145 4637,8721 1490,8632" semanticType="enclosure" shapeName="Other"/>
        </emma:interpretation>
      </emma:emma>
    </inkml:annotationXML>
    <inkml:trace contextRef="#ctx0" brushRef="#br0">31 952 0,'0'0'0,"0"0"16,0 0-1,0 0-15,0 0 16,0 0-1,13 14-15,8 7 16,12 28-16,9 7 16,4 10-1,17 0-15,12-6 16,-4-8 0,38-3-16,4-7 15,4-8 1,1-13-16,-1 4 15,21-1-15,-29-13 16,-4 10 0,20-14-16,-12 3 15,34-6 1,-5-1-16,9-3 16,4-3-16,-25-1 15,-1-3 1,-20 0-16,-17-3 15,-16-8 1,-5 1-16,-13-4 16,-3-14-1,-5 0-15,-4-10 16,-8 3-16,-5-7 16,-3 4-1,-14 17-15,1 0 16,-4 0-1,-5 7-15,-4 4 16,5-4 0,-5-14-16,-4-11 15,-4-9-15,-9-19 16,1-20 0,-9 17-16,4 15 15,-4 9 1,4 8-16,-8 6 15,0 8 1,-9-7-16,-12 3 16,-25-4-16,-8-16 15,-9 13 1,4-11-16,-25 11 16,-46-3-1,0 0-15,26 10 16,-14 10-16,-16 1 15,-13 10 1,47 11-16,16 3 16,-17 14-1,-12 6-15,13 8 16,7-7 0,26 11-16,4-15 15,13 1-15,4-1 16,8 4-1,-12 21-15,-13 28 16,4 17 0,21 0-16,17-21 15,21-24 1,8-7-16,0-3 16,5 6-16,8 25 15,8 34 1,8-2-16,14 6 15,3-17 1,0-18-16,-4-17 16,0-11-16,5-7 15,7 4 1,26 0-16,0-3 16,25-15-1,63-3-15,-151-14 16,0 0-1,0 0-15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5:01.43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457714C-2613-4B89-823D-40FDD79FD04B}" emma:medium="tactile" emma:mode="ink">
          <msink:context xmlns:msink="http://schemas.microsoft.com/ink/2010/main" type="inkDrawing" rotatedBoundingBox="17629,7425 19639,13330 15408,14770 13398,8866" hotPoints="18856,10877 16206,13527 13556,10877 16206,8227" semanticType="enclosure" shapeName="Circle"/>
        </emma:interpretation>
      </emma:emma>
    </inkml:annotationXML>
    <inkml:trace contextRef="#ctx0" brushRef="#br0">4137 3520 0,'0'0'0,"0"0"15,0 0 1,0 0-16,0 0 16,0 0-1,5-11-15,-5-20 16,4-21-16,0-42 15,4-25 1,1-42-16,-9 8 16,4-11-1,-8 17-15,-1-34 16,-3 55 0,-25-27-16,-55-22 15,-30-10-15,26 39 16,34 38-1,3-39-15,18 36 16,-5-22 0,12 14-16,-70-24 15,-101-24 1,113 76-16,21 18 16,13 14-16,-84-43 15,-105-20 1,142 63-16,38 21 15,5 3 1,-135-28-16,-37 28 16,142 24-1,25 5-15,-37 6 16,-38 6-16,-1-2 16,22 13-1,38-10-15,20 4 16,17 6-1,4-3-15,-24 7 16,-22 18-16,-33 13 16,-34 32-1,30 13-15,37-13 16,25 0 0,9-11-16,12 11 15,1 7 1,-1 27-16,0 11 15,5-21-15,3-20 16,5 9 0,0 5-16,-13 20 15,9-4 1,-4 1-16,12-32 16,0 0-1,4 15-15,-4 13 16,4 7-16,9-18 15,4-20 1,4 17-16,4-17 16,0 17-1,0 14-15,9 11 16,4-14 0,4 3-16,12 21 15,-4-4-15,1 8 16,-5 14-1,-4-18-15,4 7 16,0-11 0,38 39-16,21-31 15,20-1-15,-3-6 16,-34-32 0,-5 18-16,-20-32 15,17 4 1,100 55-16,25 22 15,-96-74 1,-21-14-16,17 21 16,125 21-16,-50-34 15,-75-40 1,-21-13-16,88 7 16,108-17-1,-154-18-15,-38-14 16,12-7-1,131-21-15,7-18 16,-116 19-16,-34-1 16,-8-14-1,8-17-15,50-32 16,88-42 0,-59 32-16,-49-3 15,-22-15 1,-16 7-16,-13-17 15,8-21-15,22-31 16,-9 38 0,4-4-16,4-13 15,-16 3 1,-22 17-16,-3-10 16,-13-14-16,-21-35 15,-21 1 1,-13-33-16,-53-121 15,87 359 1,0 0-16,0 0 16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5:21.269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F9113B3-CBD0-42CB-9C69-59A363A2B3E8}" emma:medium="tactile" emma:mode="ink">
          <msink:context xmlns:msink="http://schemas.microsoft.com/ink/2010/main" type="inkDrawing" rotatedBoundingBox="2934,4270 11835,4099 11894,7206 2994,7377" hotPoints="12669,5899 7905,7237 3178,5776 7941,4438" semanticType="enclosure" shapeName="Ellipse"/>
        </emma:interpretation>
      </emma:emma>
    </inkml:annotationXML>
    <inkml:trace contextRef="#ctx0" brushRef="#br0">211 1946 0,'0'0'0,"0"0"15,0 0-15,-4 4 16,-4 3 0,0 3-16,-1-6 15,5 6 1,0-6-16,0-4 16,-1 13-1,1 5-15,8 3 16,9 28-16,20 7 15,18 6 1,28-2-16,30 9 16,4 15-1,25-4-15,13-10 16,21 0-16,-26-18 16,80 11-1,13-21-15,-46 0 16,75-4-1,-9 1-15,-29 2 16,59-2 0,-54-4-16,66-4 15,1-10-15,-43-3 16,34-15 0,-21-3-16,26 0 15,-55-7 1,12-7-16,25-21 15,-24 7 1,29-14-16,-43-3 16,22-11-16,-4 4 15,8-25 1,-63 18-16,17 3 16,-25 11-1,-68 6-15,43-41 16,-30 7-16,-20-8 15,-5-6 1,-8 0-16,-42 28 16,-17 3-1,0-14-15,-8-3 16,-8-11 0,-9 0-16,-13 4 15,-3 14-15,-13 20 16,-13-6-1,-21-28-15,-54-39 16,-55-38 0,-62-28-16,-30 42 15,13 35 1,-46-10-16,-21 27 16,34 4-16,-47 13 15,25 12 1,1-5-16,-17 18 15,58 11 1,-62 7-16,45 10 16,-54-7-1,-4 28-15,-33-4 16,-5 32-16,-12 21 16,25 24-1,-30 11-15,43 0 16,12-11-1,33-28-15,9-6 16,8 51-16,76-13 16,-42 42-1,66-28-15,43-18 16,25-21 0,12 11-16,-4 35 15,4 27 1,9 11-16,29-55 15,12-8-15,-3 45 16,7 19 0,18-12-16,16-24 15,4-24 1,13 3-16,34 53 16,112 157-1,-167-290-15,0 0 16,0 0-16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6:17.60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7896 2073 0,'0'0'0,"0"0"16,0 0-16,0 0 15,0 0 1,-42-41-16,-79-127 15,29 46 1,16 35-16,-20-67 16,-42-83-1,8 83-15,5 50 16,28 34-16,-3-14 16,-55-20-1,-42-25-15,17 3 16,0 21-1,-46 1-15,29 37 16,-54 8-16,-71 7 16,41 13-1,-79 18-15,67 11 16,-67 13 0,58 4-16,-20-3 15,50 17 1,50 21-16,-25 31 15,25 18-15,67-4 16,9 4 0,3-22-16,-20 5 15,-30 62 1,34 31-16,-17-10 16,17-38-16,-46 104 15,50-10 1,51-98-16,-22 53 15,-21 90 1,72-122-16,29-63 16,4 7-1,-4 39-15,13 52 16,16-18-16,17-65 16,8-8-1,26 112-15,24 62 16,-20-135-1,21-11-15,37 95 16,34 48 0,-30-126-16,9-27 15,50-4-15,34-6 16,20 23 0,1 8-16,-5-25 15,-20-24 1,12 7-16,25-11 15,-17-38 1,63 3-16,-46-6 16,80-39-16,-17-7 15,-5-39 1,43-13-16,-88-7 16,58-4-1,-88 28-15,38 4 16,-4 3-16,-67-3 15,54-102 1,0-13-16,-41 59 16,-5-21-1,67-84-15,-25 24 16,-96 95 0,71-45-16,-46 9 15,0-40-15,-55 54 16,-41 50-1,-9-14-15,17-77 16,-8-35 0,-34 87-16,-8 25 15,8-77 1,-4-98-16,-21 123 16,0 62-16,-9 18 15,-3-1 1,-9-3-16,-4-3 15,0 7 1,0 3-16,0 11 16,4 17-1,-5-11-15,26 32 16,0 0-16,0 0 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6:28.89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2911 1108 0,'0'0'15,"0"0"-15,0 0 16,0 0 0,0 0-16,0 0 15,0 0 1,0 0-16,0 0 15,0 0-15,0 0 16,0 0 0,-9-17-16,-3-8 15,-1-16 1,1-1-16,-1-7 16,1 3-1,-1 5-15,-4-1 16,-12 0-1,4 3-15,-17-6 16,-21-21-16,-16-7 16,3-8-1,13 26-15,9-12 16,12 22 0,-12 3-16,-22-7 15,-20 4-15,4 3 16,4 7-1,21 18-15,13-4 16,8 10 0,0-3-16,-26 11 15,-20-4-15,-12 0 16,11 7 0,6 14-16,11 0 15,18 0 1,-9 7-16,-5 3 15,1 4 1,-4 7-16,0 0 16,-9 10-16,-13-3 15,26-11 1,21-6-16,4-1 16,-8 8-1,-1-5-15,-3 22 16,7 4-1,9 9-15,5-2 16,3 3 0,9-1-16,8-20 15,1 4-15,-1 2 16,4 12 0,5 10-16,4 6 15,8-6 1,4 3-16,9 8 15,0-12-15,0-16 16,3-18 0,18 17-16,4 11 15,12 7 1,9-1-16,8 1 16,13 0-16,-17-14 15,9-14 1,37 3-16,0-7 15,4-17 1,-4-14-16,-4 0 16,8-17-1,-4-4-15,8-7 16,-3-7-16,-9-10 16,-5 6-1,22-10-15,8 7 16,-17-13-1,0-26-15,-4-37 16,-21 6 0,-25 21-16,-8 14 15,0-20-15,-13-8 16,0-73 0,12 4-16,-58 167 15,0 0 1,0 0-16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6:55.849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4472 2345 0,'0'0'0,"0"0"15,0 0-15,5-42 16,-1-34 0,4-8-16,-4-3 15,5-46 1,-5-38-16,-4-21 15,-13 77 1,-62-42-16,-126-101 16,88 91-16,-126-22 15,9 64 1,8 6-16,-142-31 16,209 80-1,-134-28-15,76 57 16,74 9-16,-57 1 15,11 13 1,35 15-16,41 17 16,-29 7-1,-13 14-15,-12 6 16,24 19 0,39-11-16,-17 6 15,-17 33-15,33-5 16,13 5-1,9 9-15,16-20 16,9 0 0,3 7-16,-3 41 15,-1 32 1,18-24-16,7-25 16,5 42-16,0 49 15,17-60 1,4-37-16,4 2 15,21 50 1,8-18-16,13 14 16,4-42-1,25 35-15,63 84 16,0 14-16,17-67 16,79 102-1,-63-53-15,-12-73 16,63 63-1,-25 7-15,-76-102 16,71 11 0,22-48-16,-72-36 15,193 4-15,-126-53 16,63-55 0,0-18-16,-59-20 15,34-5 1,-13 22-16,-96 24 15,13-20-15,-5-26 16,-21-13 0,-3-7-16,-35 7 15,-3-60 1,-1-48-16,-45 84 16,-17-74-1,-13-45-15,-4 136 16,-17-46-16,-16-38 15,-18 0 1,14 98-16,-5-7 16,-4 10-1,46 105-15,0 0 16,0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02.77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126 1436 0,'0'0'0,"0"0"16,0 0-16,0 0 15,4 11 1,1 6-16,3 4 16,5 10-1,28 25-15,43 28 16,38 17-1,-39-35-15,-7-10 16,70 45-16,76 4 16,-96-49-1,-34-11-15,80 8 16,83-5 0,-129-30-16,3-18 15,244-18 1,-227-2-16,139-36 15,12 0-15,-175 35 16,221-56 0,-133 18-16,-97 10 15,21-31 1,33-18-16,-33 18 16,-25 0-1,-51 38-15,-11-18 16,-10-2-16,-16-19 15,-21-20 1,-25-3-16,-25 9 16,0 1-1,-5-11-15,-24-10 16,-76-28-16,-17 14 16,67 45-1,-58-6-15,-76 2 16,101 40-1,-13 2-15,-100 1 16,54 14 0,47 6-16,-89 15 15,5-1-15,87 11 16,-71 14 0,-16 0-16,92-3 15,-30 27 1,-21 7-16,34 1 15,29 9 1,13 8-16,25-3 16,4 6-16,13-3 15,4 10 1,20 4-16,14-4 16,12-7-1,8 8-15,13-5 16,-1-2-16,14-1 15,3-3 1,5-1-16,4 15 16,-4-17-1,8 2-15,-4 5 16,-4 2 0,-1 5-16,1-32 15,-17-42-15,0 0 16,0 0-1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04.08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1655 247 0,'0'0'15,"0"0"1,0 0-16,0 0 16,0 0-16,0 0 15,-9-7 1,-7-7-16,-1-3 16,-21-15-1,-12 1-15,-21-11 16,-13 4-1,-25-1-15,5 18 16,-1 18-16,-21 6 16,-41 25-1,12 7-15,50-10 16,9 37 0,-9 36-16,17 10 15,26-17 1,16-14-16,-5 17 15,18 35-15,16-10 16,21-11 0,13-21-16,4-10 15,33 6 1,51 26-16,29-8 16,-21-42-16,38 0 15,25-27 1,-26-29-16,-53-17 15,16-7 1,33-20-16,-24-15 16,-22-14-1,-20-3-15,-9-25 16,-25 32-16,-17 13 16,-12-16-1,-9-29-15,-12-3 16,-17 3-1,-12 0-15,-18 15 16,10 9 0,41 74-16,0 0 15,0 0-15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05.75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8964 1857 0,'0'0'15,"0"0"-15,0 0 16,0 0 0,0 0-16,0 0 15,0 0 1,0 0-16,0 0 16,0 0-16,0 0 15,0 0 1,-8 14-16,-13-11 15,0 15 1,-8-1-16,-13 8 16,-17 3-1,-33 6-15,-34 12 16,-33 10-16,-12-18 16,-43 14-1,-16 11-15,0-11 16,-76-6-1,97-22-15,-122 8 16,96-18-16,-79 7 16,17-4-1,38 0-15,-51 1 16,92-4 0,-58-11-16,50-6 15,83-4 1,-58-4-16,-33-3 15,66-3-15,-41 3 16,-63-7 0,71-7-16,-38 4 15,-58 3 1,88-4-16,-101-9 16,92 16-16,-12-20 15,-5-11 1,68 14-16,33-10 15,8-1 1,22-3-16,12 1 16,20 20-1,14 0-15,12 3 16,8 4 0,9 7-16,8 0 15,0 8-15,8 2 16,5-3-1,4 7-15,4 0 16,0 0 0,0 0-16,0 0 15,0 0-15,0 0 16,0 0 0,0 0-16,4 7 15,8 0 1,9 17-16,13 4 15,-1 4 1,26 13-16,54 7 16,25-3-16,-8-28 15,12-24 1,72-39-16,-13-17 16,-80 13-1,-20 8-15,29-39 16,-17 0-1,-17-3-15,-21-7 16,-8 7-16,-17 10 16,-8-3-1,-12-32-15,-9-42 16,-21 25 0,-13 14-16,-8 28 15,-17-4-15,-8-3 16,-16-14-1,-26 10-15,-42-14 16,-21 18 0,26 28-16,-43 3 15,-16 7 1,21 14-16,29 14 16,4 11-16,17 10 15,8 10 1,17 8-16,9-1 15,7 18 1,10 17-16,16-6 16,-13 16-1,-25 99-15,13 31 16,21-56-16,-9 105 16,17 13-1,21-111-15,13 28 16,21 49-1,16-52-15,0-71 16,38-9 0,67 13-16,46-28 15,134-21-15,-58-55 16,150-182 0,-406 185-16,0 0 15,0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05:16.322"/>
    </inkml:context>
    <inkml:brush xml:id="br0">
      <inkml:brushProperty name="width" value="0.05833" units="cm"/>
      <inkml:brushProperty name="height" value="0.058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28071BC-7D3D-49AB-BCC8-B3ADDD289575}" emma:medium="tactile" emma:mode="ink">
          <msink:context xmlns:msink="http://schemas.microsoft.com/ink/2010/main" type="inkDrawing" rotatedBoundingBox="3830,11502 8452,11429 8504,14695 3882,14768" hotPoints="8204,13476 5853,15064 3647,13281 5998,11693" semanticType="enclosure" shapeName="Ellipse"/>
        </emma:interpretation>
      </emma:emma>
    </inkml:annotationXML>
    <inkml:trace contextRef="#ctx0" brushRef="#br0">4335 1225 0,'0'0'16,"0"0"-16,0 0 15,0 0-15,0 0 16,0 0 0,0 0-16,0 0 15,0 0 1,-5-14-16,-7-18 16,-13-55-16,0 10 15,-5 11 1,-7 17-16,-18-7 15,-24 1 1,-5 13-16,17 7 16,13 3-1,-1 8-15,-33-18 16,-37-14-16,-34-17 16,20-11-1,47 8-15,-21 2 16,-33-6-1,-9 21-15,33 17 16,47 17 0,12 11-16,-12 1 15,-21 6-15,12 3 16,4-3 0,9 7-16,-13 0 15,9 0 1,-21 14-16,-47 14 15,-16 10-15,-17 29 16,51 6 0,3-3-16,5-11 15,21-17 1,16-11-16,13 1 16,13-15-1,-1 4-15,9 10 16,-16 39-16,-1 28 15,4 7 1,9-36-16,0-9 16,-9-1-1,5 7-15,-18 56 16,5 28 0,30-41-16,16-43 15,8-14-15,1-13 16,8-1-1,-1 11-15,14 122 16,7 0 0,5-67-16,-4-30 15,12-5-15,30 144 16,-9 4 0,-16-116-16,16-31 15,4-4 1,30-7-16,0-7 15,-21-17 1,-5-7-16,5-3 16,67 3-16,58 3 15,-66-14 1,-34-3-16,33-7 16,181 14-1,-164-14-15,-29-7 16,87 4-1,56-4-15,-131 0 16,-33-4-16,12-3 16,34 0-1,5 4-15,-22-11 16,-33 10 0,-26-6-16,-8 6 15,5-6 1,41-14-16,80-25 15,-21-35-15,-38 0 16,-50 14 0,-13 32-16,-7-7 15,-18 13 1,0 8-16,0-11 16,9-14-16,17-73 15,-1-11 1,-20 43-16,-5 23 15,-12 22 1,-5-14-16,17-42 16,13-105-1,-8 66-15,-5 60 16,-4 7-16,0 6 16,0-34-1,5-31-15,-5-1 16,-13 39-1,-7 14-15,3-15 16,-8 95 0,0 0-16,0 0 15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51.51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1302 0 0,'0'0'0,"0"0"15,0 0 1,0 0-16,0 0 15,0 0-15,0 0 16,0 0 0,0 0-16,0 0 15,0 0 1,0 0-16,0 0 16,-17 0-1,-17 7-15,-12-7 16,-12 4-16,-13-1 15,-1 1 1,10 6-16,-1-3 16,8 7-1,-7 0-15,11 3 16,-3 4 0,8 0-16,-4 7 15,-1 7-15,1 10 16,4-6-1,0-4-15,8-4 16,9-6 0,8 2-16,0-13 15,4 4 1,1-8-16,-1 4 16,0 0-16,5 0 15,-9 18 1,-13 30-16,-4 67 15,13-38 1,9-24-16,3-19 16,5-13-16,3-3 15,-3-11 1,4-4-16,0-3 16,4 3-1,-4 1-15,4-4 16,0-7-1,0 10-15,0 1 16,0-4-16,4 10 16,0-6-1,0-5-15,4 1 16,1 4 0,-1-1-16,5-3 15,-1 4 1,9 6-16,4 11 15,9 7-15,4-4 16,8 15 0,0-5-16,-9 1 15,-3-17 1,-9-8-16,0-3 16,-4-3-1,-4 6-15,0-10 16,-5-7-16,1 3 15,-1 1 1,1-1-16,-1-3 16,5 4-1,4-8-15,0 8 16,0-8-16,0 11 16,0-10-1,-4-1-15,3 1 16,-3 3-1,0-4-15,-4-3 16,3 0 0,-3 0-16,4 0 15,-1-10-15,5 3 16,13-14 0,-1-11-16,1-3 15,-1 7 1,-8-3-16,0 7 15,-8-4 1,0 10-16,0 1 16,-5-4-16,1 7 15,-5 0 1,5 4-16,-5-4 16,1 10-1,-1-10-15,-4 11 16,4-11-1,1 3-15,-1 4 16,1-7-16,3 0 16,-4-7-1,9-10-15,0-25 16,0-14 0,-1-10-16,-3 21 15,-5 6-15,-3 12 16,3 9-1,-4 8-15,-4 3 16,4 3 0,1-6-16,-1 14 15,-4-4 1,4-11-16,-4 4 16,0-14-16,0-3 15,0-25 1,0 11-16,-4 3 15,0 11 1,4 10-16,-5 3 16,1-6-1,4 10-15,-4 7 16,4 7-16,0-7 16,0 14-1,0 0-15,0 0 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53.73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2279 431 0,'0'0'16,"0"0"-16,0 0 15,0 0 1,0 0-16,0 0 15,0 0 1,0 0-16,0 0 16,0 0-16,0 0 15,0 0 1,0 0-16,0 0 16,0 0-1,0 0-15,0 0 16,0 0-1,0 0-15,-16-4 16,-1 1-16,-8-4 16,-5-4-1,1 1-15,0 3 16,-5-7 0,-12-4-16,0-13 15,-8 10 1,3-7-16,-7 4 15,-5-8-15,-8-3 16,-13 0 0,5 1-16,-30-1 15,0 3 1,17 11-16,16 7 16,14 4-1,-1 6-15,8 8 16,5 6-16,0 4 15,4 4 1,-4-8-16,8 15 16,4-11-1,0 3-15,-4 4 16,5-4 0,7-3-16,-3-3 15,-1 13-15,9-13 16,0-1-1,-4 8-15,8-4 16,0-11 0,0 11-16,4-10 15,1 6-15,-1-6 16,0 9 0,5-6-16,-5 7 15,0 4 1,-4 6-16,0 8 15,-4 13 1,0 7-16,4-10 16,0 7-16,4-14 15,5 7 1,-1-14-16,1 0 16,3-11-1,1 8-15,0-11 16,3-1-16,1 1 15,0 0 1,0-10-16,0 10 16,4-11-1,-5 4-15,5 0 16,0 0 0,0 4-16,0-8 15,0 1 1,0-1-16,5 8 15,-1-8-15,4 11 16,1 4 0,3 2-16,1 8 15,3-10 1,5 13-16,4 8 16,5-4-16,3 17 15,9 11 1,-4-18-16,-5-3 15,1-7 1,-9 0-16,4-14 16,-4 0-1,0 3-15,9-7 16,-1-3-16,1 4 16,-1-8-1,1 4-15,4 0 16,-1 4-1,5-11-15,4 3 16,4 4 0,-8-7-16,0 3 15,-8-10-15,-1 4 16,1-8 0,-5 4-16,9-14 15,-5-3 1,9 0-16,4-18 15,9-18-15,3 1 16,-3 3 0,-5 14-16,-4 0 15,-4 4 1,-9 10-16,-8 7 16,0-3-1,-4 3-15,-4 7 16,0-7-16,0 3 15,-5 4 1,9-10-16,-4-8 16,8-13-1,0-11-15,9-21 16,-9 4-16,-8 7 16,-5 10-1,1 14-15,-5 0 16,0 7-1,1 7-15,-5 4 16,0-4 0,-4 4-16,4 3 15,1-7-15,-5 3 16,4-10 0,-4 11-16,0-1 15,0-3 1,0 4-16,0 3 15,0 4 1,0-1-16,0 1 16,0 10-16,0-7 15,0 7 1,0 0-16,0 0 16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7:58.86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1212 648 0,'0'0'16,"0"0"-1,0 0-15,0 0 16,0 0 0,0 0-16,0 0 15,0 0-15,0 0 16,0 0-1,0 0-15,0 0 16,0 0 0,0 0-16,0 0 15,0 0-15,0 0 16,0 0 0,0 0-16,0 0 15,0 0 1,0 0-16,0 0 15,-4-6 1,-9-1-16,1-7 16,-5-4-16,-4-13 15,-4-1 1,0-10-16,4-6 16,0 6-1,0 0-15,4 7 16,5 14-1,3-10-15,-3 10 16,7 3-16,-3 1 16,4 3-1,-5 3-15,5 1 16,0-4 0,0 4-16,-4 3 15,3-4 1,1 4-16,0-3 15,-4 3-15,3 3 16,-3-6 0,0 3-16,-1-4 15,-3 8 1,-1-11-16,1 10 16,-5-6-1,0 3-15,0-4 16,-4 4-16,0 7 15,1-14 1,-6 14-16,-3-3 16,8-4-1,-8 3-15,0 1 16,3 3-16,-3 0 16,4 0-1,0 0-15,0 0 16,4 3-1,0 1-15,-4 6 16,8-10 0,-4 14-16,0-3 15,-4 10-15,-4 3 16,-1 8 0,1 3-16,0-1 15,8-2 1,-4-1-16,8-10 15,0 0 1,1 10-16,3-13 16,0 3-16,1-7 15,3 3 1,1-3-16,0 4 16,-1-15-1,5 11-15,0-7 16,0 4-1,0 3-15,4-8 16,-5 8-16,1 7 16,0 18-1,0 17-15,4 17 16,0 11 0,4-18-16,0-14 15,5-13-15,-5-8 16,4 0-1,-4-10-15,1-3 16,3-4 0,-4 3-16,4-3 15,-3-7 1,3 11-16,0-4 16,1-1-16,3-2 15,1 6 1,4-3-16,-5 4 15,5-4 1,0 0-16,4-7 16,-9 3-1,5-6-15,-4 6 16,3-6-16,5 3 16,-4 0-1,4-4-15,4 1 16,0-1-1,4 4-15,1-4 16,-5 1 0,0-4-16,0 3 15,-4 4-15,0-7 16,0 0 0,8 0-16,-4 4 15,9-8 1,-1 4-16,-3 0 15,-1 0-15,4-7 16,-12 7 0,0 0-16,0 0 15,-4-3 1,0 3-16,-5-4 16,5 4-1,4-3-15,0-7 16,0 3-16,4-18 15,0 4 1,9-14-16,-5-14 16,0 11-1,0-7-15,-12 6 16,0 11 0,0 4-16,-9 3 15,0-3-15,1 6 16,-1 4-1,-4 4-15,1-4 16,-1 3 0,0 4-16,0-3 15,0 3 1,1 3-16,-1-6 16,-4 6-16,0 1 15,4-7 1,-4 6-16,4 4 15,-4-3 1,0-4-16,0 7 16,0 0-16,0-7 15,0 7 1,0 0-16,0 0 16,0 0-1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01.72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3695 50 0,'0'0'16,"0"0"-16,0 0 15,0 0 1,0 0-16,0 0 16,0 0-1,0 0-15,0 0 16,0 0-1,0 0-15,0 0 16,0 0 0,0 0-16,0 0 15,0 0-15,-42 10 16,-12-3 0,-9 11-16,4-4 15,5-4 1,8-6-16,0-1 15,-8 11-15,-9-7 16,-75 4 0,37-11-16,5 14 15,4-11 1,8 0-16,-17 1 16,-112-4-1,92 0-15,20-4 16,17 1-16,9 3 15,4 0 1,-46 3-16,3-6 16,31 0-1,24-4-15,1 14 16,11-14 0,6 3-16,-5 1 15,-9-15-15,-12 1 16,-12 3-1,-18-7-15,26 3 16,12 8 0,5 6-16,12-6 15,0 3 1,17 3-16,-4-10 16,8 14-16,4 0 15,-8 0 1,4-3-16,0-4 15,-4 7 1,-13 0-16,5-3 16,4 6-1,-9 4-15,4-4 16,1-3-16,4 4 16,8-4-1,4 10-15,-4-10 16,4 7-1,1-7-15,-1 11 16,-13-11 0,10 3-16,3 8 15,-4-8-15,4 1 16,5 6 0,-1-6-16,0 3 15,5 3 1,0-10-16,-1 7 15,1 4 1,0-8-16,-1 15 16,5-4-16,-9 0 15,5 6 1,0 1-16,-1 4 16,1 3-1,4 0-15,0 7 16,4 3-1,-5-7-15,5 4 16,-4 0-16,-4 0 16,-1 0-1,9 10-15,-4-3 16,8 10 0,1-3-16,-1-3 15,4-4 1,1-1-16,-1-2 15,4-1-15,-3-10 16,3 3 0,1-6-16,-9 3 15,17 7 1,-4 3-16,-5-3 16,1 0-16,-5 3 15,1 1 1,3-12-16,-8 15 15,5-7 1,-5 0-16,0-10 16,5 6-1,-1-3-15,0-7 16,1-4 0,-5 4-16,4-7 15,1 0-15,-1 7 16,5-7-1,-5 0-15,9-4 16,-5 8 0,9-4-16,0 0 15,4-7-15,-4 3 16,13 4 0,-1-3-16,9 3 15,4-4 1,17 4-16,12-4 15,5 1 1,16 3-16,34 3 16,-4 1-16,-26-11 15,-20 3 1,-5-6-16,-8-1 16,-8-6-1,-5 3-15,9 0 16,8 3-1,0 1-15,13 6 16,4 4-16,16-3 16,5 6-1,-4-6-15,4 6 16,-25-3 0,-13 0-16,-25-11 15,-13-3 1,9 7-16,-21 0 15,0-3-15,-4-4 16,-1 0 0,1 0-16,-4 0 15,4 0 1,-5-4-16,5-3 16,4 0-1,-4 4-15,-5-11 16,5 3-16,4-9 15,-9 2 1,9-17-16,4-21 16,9-45-1,12-94-15,-25-22 16,0 99 0,-9 13-16,-3-6 15,-1 37-15,0-9 16,1 13-1,-1 10-15,-4-2 16,-4 2 0,-4 11-16,8 8 15,1 6 1,-1-7-16,-4 7 16,4 11-16,0-8 15,-4 11 1,0 4-16,0 6 15,0 4 1,0 4-16,0 3 16,0 0-1,0 0-15,0 0 16,0 0-16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21.19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2926 548 0,'0'0'0,"0"0"16,0 0-1,0 0-15,0 0 16,0 0-16,0 0 16,0 0-1,0 0-15,0 0 16,-4-7-1,0-7-15,-5-14 16,-11-7-16,-6-4 16,-11-6-1,-13-4-15,-1 7 16,-12-10 0,5 10-16,-5 4 15,13 13 1,4 1-16,-9 0 15,-12 6-15,0 1 16,0 3 0,-8-4-16,0 15 15,-9-11 1,4 14-16,-20 0 16,12 0-1,17 3-15,4 1 16,12 6-16,5 4 15,4-7 1,-4 11-16,-5-1 16,-7 11-1,-14 7-15,-3 17 16,-1-3 0,9 0-16,4-11 15,4 4-15,9-3 16,8-19-1,0 12-15,4-11 16,0 10 0,-4 4-16,-4 17 15,-9 18-15,9 0 16,4 0 0,12-7-16,5-11 15,4-17 1,4 0-16,-4 0 15,4-1 1,-4 12-16,0 10 16,4-4-16,0 18 15,8-4 1,1 0-16,3 1 16,-3-12-1,7-16-15,1-8 16,-4 8-1,4 2-15,4 8 16,0 25-16,4 13 16,8 4-1,1-8-15,8-13 16,-4-11 0,4-10-16,0-10 15,12 27 1,17 21-16,5 25 15,7 13-15,-11-37 16,-5-1 0,0-31-16,0-4 15,4-10 1,-8-7-16,0 0 16,21 17-16,25 21 15,29 28 1,42 32-16,-21-25 15,25-10 1,97 3-16,-122-52 16,13-7-1,29 7-15,-34-18 16,-37-24-16,-33 0 16,-22-7-1,-8-7-15,29 0 16,43-35-1,49-73-15,9-53 16,-92 99 0,-17-15-16,-4 7 15,-13 4-15,-4 10 16,-4 7 0,-5 0-16,-3-10 15,-5-4 1,-4 18-16,-4 3 15,9-21-15,-1-31 16,-8-14 0,-9-3-16,-3 23 15,-13 29 1,4 14-16,-5 6 16,-7-10-1,-5-13-15,-16-50 16,-5-52-16,4 56 15,-3 38 1,-5-6-16,-17-19 16,-4-9-1,-4 9-15,-4-6 16,17 28 0,4 21-16,12 6 15,4 19-15,5 2 16,0 4-1,-1 4-15,1 3 16,0-7 0,-5 7-16,1-3 15,-1 6 1,5-3-16,0 7 16,4 7-16,4-7 15,4 11 1,0-11-16,-4 10 15,-8-10 1,29 14-16,0 0 16,0 0-16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23.24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0 0,'0'0'0,"0"0"15,0 0 1,0 0-16,0 0 15,0 0 1,0 0-16,0 0 16,0 0-1,0 0-15,0 0 16,0 0 0,0 0-16,16 0 15,18 4-15,12 3 16,4-7-1,5 0-15,3 10 16,-8-10 0,5 0-16,8 0 15,33 4 1,25-1-16,-12-3 16,-12 7-16,-14-7 15,-12-7 1,22 14-16,32-7 15,-29 0 1,-20 0-16,-5-7 16,-25 4-16,-8 3 15,-9 0 1,5 0-16,-5 0 16,-4-4-1,4 4-15,5 4 16,-13-4-1,4 3-15,0-3 16,-4 7-16,-4-3 16,4-4-1,-9 0-15,1 3 16,3 8 0,-7-11-16,-1 3 15,-4-3 1,5 0-16,-9 0 15,4 4-15,-4-4 16,0 0 0,0 0-16,0 0 15,4 14 1,-12 3-16,-13 22 16,-17 27-1,-62 52-15,-18 1 16,-24 3-16,8-10 15,25-28 1,-25 20-16,13-3 16,37-27-1,5-4-15,3 13 16,18-34 0,3 3-16,-8 8 15,21-15-15,1 0 16,-5 11-1,-1-3-15,-7 2 16,-9 8 0,5-10-16,32-19 15,1 5 1,4-15-16,5-6 16,7-1-16,-3-10 15,-1 7 1,5 4-16,4-11 15,-5-1 1,5-2-16,0 3 16,0 3-1,0-10-15,4 4 16,-5 3-16,5-4 16,-4 1-1,4-4-15,-4 3 16,4-3-1,0 11-15,0-11 16,0 0 0,0 0-16,0 0 15,0 0-15,0 0 16,0 7 0,8 0-16,9-4 15,12 11 1,9-10-16,4-4 15,-4 3 1,-1 1-16,1-4 16,-5 0-16,14 0 15,3 0 1,13-7-16,16 7 16,13-4-1,-21-6-15,5 6 16,8 1-1,-9-11-15,9 0 16,50 7-16,-42-4 16,-21-3-1,-4 7-15,-21-6 16,-4 9 0,-5-6-16,-7 6 15,-1-6 1,0 6-16,-3 1 15,3-1-15,4-6 16,22 10 0,20 0-16,-12 0 15,-25 3 1,3-3-16,-11 7 16,-1-3-1,-4-4-15,-8 0 16,0 3-16,-5-3 15,-3 4 1,3-4-16,-8 0 16,1 7-1,-5-7-15,0 0 16,0 0 0,0 0-16,0 0 15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41.17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BBE461F-DB1B-448A-872D-A0DBD262E608}" emma:medium="tactile" emma:mode="ink">
          <msink:context xmlns:msink="http://schemas.microsoft.com/ink/2010/main" type="inkDrawing" rotatedBoundingBox="3504,6093 8368,2111 11980,6525 7116,10506" hotPoints="10284,6409 7346,9346 4409,6409 7346,3471" semanticType="enclosure" shapeName="Circle">
            <msink:destinationLink direction="with" ref="{27DD3375-1583-43A1-BB79-4AA31572C3AA}"/>
          </msink:context>
        </emma:interpretation>
      </emma:emma>
    </inkml:annotationXML>
    <inkml:trace contextRef="#ctx0" brushRef="#br0">5809 2003 0,'0'0'0,"0"0"16,0 0 0,0 0-16,-4-17 15,-25-102 1,-30-31-16,-12 25 15,-105-263-15,92 228 16,17 59 0,-25-63-16,-142-136 15,24 132 1,-11 67-16,-81 17 16,-24 35-1,-9 15-15,-17 9 16,50 11-16,14 14 15,95 14 1,5 7-16,-26 31 16,55 15-1,21-5-15,-46 29 16,8-7-16,33-32 16,26 1-1,-17 2-15,-21 47 16,0 27-1,42-25-15,34-30 16,16-12 0,13-13-16,-1 14 15,-3 35 1,4 38-16,4-14 16,16-42-16,5-27 15,0 48 1,-13 91-16,9 0 15,12-98 1,9-24-16,-5 90 16,13 95-16,0-126 15,5-45 1,3 73-16,21 101 16,-16-115-1,4-49-15,16 63 16,22 140-1,-5-151-15,-8-45 16,62 182-16,-16-53 16,-25-125-1,0-32-15,4 7 16,50 88 0,9 27-16,-26-80 15,-100-115 1,163 109-16,-49-50 15,103 18 1,-53-18-16,16-17 16,113 7-1,-67-11-15,-63-28 16,88 8 0,-96-22-16,-25-27 15,29 0-15,59-22 16,-88-13-1,8-21-15,-21 3 16,0-31 0,30-32-16,-38 22 15,41-53 1,-41 24-16,4-13 16,0-29-16,-8-41 15,-5 14 1,-33 38-16,9-105 15,-43 112 1,13-90-16,-29-8 16,-25 91-1,16-66-15,5 52 16,-26 28 0,-4-7-16,1 21 15,7 56-15,5 45 16,-4 7-1,8 49-15,0 0 16,0 0 0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47.108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C615DA2-184F-47FC-AC62-A6813DFE7DA6}" emma:medium="tactile" emma:mode="ink">
          <msink:context xmlns:msink="http://schemas.microsoft.com/ink/2010/main" type="inkDrawing" rotatedBoundingBox="18015,2156 22093,5940 19457,8782 15378,4998" hotPoints="20610,7813 17308,6807 16578,3434 19879,4439" semanticType="enclosure" shapeName="Ellipse">
            <msink:destinationLink direction="with" ref="{27DD3375-1583-43A1-BB79-4AA31572C3AA}"/>
          </msink:context>
        </emma:interpretation>
      </emma:emma>
    </inkml:annotationXML>
    <inkml:trace contextRef="#ctx0" brushRef="#br0">4468 2865 0,'0'0'0,"0"0"16,0 0-1,0 0-15,0 0 16,0 0-16,0 0 16,0 0-1,0 0-15,4-10 16,-4-25 0,4-60-16,-4-2 15,-8 27 1,-9-14-16,-21-52 15,-20-52-15,-5 31 16,4 59 0,1-10-16,-18-42 15,-3-39 1,8 53-16,16 53 16,-12 6-1,-21-21-15,-37-48 16,-1-1-16,1 11 15,-9 35 1,-9 21-16,18 24 16,-22-17-1,17 10-15,5 10 16,-9 1 0,0 21-16,4-4 15,21 14-15,9 3 16,-30-6-1,-17 17-15,-16-3 16,21 6 0,-9 8-16,-42 23 15,22-6 1,45 7-16,0 4 16,22-8-16,16-10 15,21 4 1,4 2-16,9 12 15,8 6 1,8 11-16,4 0 16,5-7-16,8 14 15,4-4 1,5-14-16,3-3 16,1 0-1,0 14-15,4 24 16,4 42-1,4 0-15,8-3 16,-3-32-16,3-27 16,1 13-1,8 21-15,4 53 16,8-4 0,-12-21-16,0-31 15,-4-11 1,4 35-16,4 11 15,4 10-15,-4-17 16,-4-29 0,-4-20-16,0-14 15,0 7 1,12 17-16,9 25 16,8-1-16,8 12 15,-4-8 1,-8-31-16,0-15 15,0 5 1,4-5-16,4 19 16,13 16-1,12 15-15,9 0 16,-4-18-16,-18-21 16,1-13-1,0-11-15,0 6 16,12 1-1,42 31-15,13 25 16,17 14 0,-17-15-16,-17-23 15,4-19-15,-38-20 16,-12-10 0,-4-11-16,-4 0 15,-5-4 1,1-3-16,-9 0 15,21-7 1,0 7-16,12-11 16,-12 8-16,4-8 15,17-3 1,13-10-16,-13 3 16,-4-4-1,-17 1-15,-1-18 16,-3 7-16,-4-24 15,4-11 1,-5-7-16,-7 7 16,7 4-1,13 0-15,1-4 16,7-7 0,-4-10-16,-3-7 15,-5-18-15,-9 7 16,-16 28-1,-13 18-15,-8 3 16,9-7 0,12-59-16,12-45 15,-12 27 1,-13 35-16,-4 28 16,-4 1-16,4-12 15,5-20 1,-9 0-16,-5-4 15,-3 28 1,-5 4-16,-4 31 16,1 0-1,-5 18-15,0 17 16,0 0-16,0 0 16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8:52.84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3BA6423-F2E0-44AB-8FE7-4F4AA08170D7}" emma:medium="tactile" emma:mode="ink">
          <msink:context xmlns:msink="http://schemas.microsoft.com/ink/2010/main" type="inkDrawing" rotatedBoundingBox="5977,11930 10183,12503 9808,15251 5602,14678" hotPoints="7827,14662 5802,14330 5741,12278 7767,12610" semanticType="enclosure" shapeName="Ellipse"/>
        </emma:interpretation>
      </emma:emma>
    </inkml:annotationXML>
    <inkml:trace contextRef="#ctx0" brushRef="#br0">4181 1862 0,'0'0'15,"0"0"-15,0 0 16,0 0 0,0 0-16,0 0 15,0 0 1,0 0-16,0 0 15,0 0-15,0 0 16,0 0 0,0 0-16,0 0 15,0 0 1,0 0-16,0 0 16,0 0-1,0 0-15,0 0 16,0 0-16,0 0 15,0 0 1,0 0-16,0 0 16,0 0-1,0 0-15,0 0 16,0 0-16,0 0 16,0 0-1,0 0-15,-5-7 16,-28-28-1,-38-52-15,-5 20 16,5 12 0,21 9-16,8 11 15,4-3-15,-20-63 16,-13-77 0,4 66-16,-42 8 15,13 20 1,3 21-16,26 14 15,17 11 1,-13-25-16,-62-66 16,-122-52-16,130 104 15,50 28 1,-63-10-16,-155-15 16,285 74-1,-289-73 1,143 49-16,28 3 15,-37 14-15,55 7 16,-5 0 0,22 3-16,7-3 15,18 4 1,7 6-16,-3 1 16,-5-1-1,-20 18-15,-18 10 16,26 1-16,-8 10 15,-1-1 1,13 5-16,17-18 16,4 14-1,17-25-15,-1 7 16,-3 18 0,3 0-16,-11 38 15,-1 21-15,12 8 16,-3 20-1,16-28-15,13 3 16,8-2 0,9 6-16,-1-32 15,1-27 1,-1-3-16,1 2 16,4-13-16,29 32 15,-13-8 1,18 18-16,7 3 15,51 66 1,-17-37-16,0-26 16,-4-23-1,38 27-15,-47-45 16,-16-8-16,4-2 16,-17-18-1,5 7-15,-13-18 16,4 11-1,-9-17-15,14-8 16,57 11 0,1-3-16,25 3 15,34-21-15,29 10 16,-47-3 0,-20 0-16,21-10 15,-55-8 1,-8 8-16,0-4 15,-21-11-15,0-9 16,17-22 0,-5-10-16,9-29 15,21-2 1,-13 20-16,1-38 16,-26 21-1,-21 34-15,9-20 16,-18 21-1,-15 20-15,-1 5 16,-9 6-16,-3 7 16,0 3-1,-5-16-15,0 2 16,1 8 0,-9-4-16,4-21 15,0-14 1,-4-14-16,0-3 15,4 7-15,-8-11 16,-4-13 0,-9-57-16,17 161 15,0 0 1,0 0-16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00.430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AB94FE0-8DF1-4302-9BC4-1B42A199B851}" emma:medium="tactile" emma:mode="ink">
          <msink:context xmlns:msink="http://schemas.microsoft.com/ink/2010/main" type="inkDrawing" rotatedBoundingBox="17195,11527 21611,13009 20465,16421 16050,14939" hotPoints="20575,13869 18519,15926 16462,13869 18519,11812" semanticType="enclosure" shapeName="Circle"/>
        </emma:interpretation>
      </emma:emma>
    </inkml:annotationXML>
    <inkml:trace contextRef="#ctx0" brushRef="#br0">4646 1990 0,'0'0'16,"0"0"-16,0 0 15,0 0 1,0 0-16,0 0 16,0 0-16,-13-35 15,-8-49 1,5 14-16,-1 18 15,-4 3 1,-17-21-16,-146-129 16,25-10-16,84 104 15,16 29 1,-79-22-16,-101-21 16,114 22-1,3-36-15,-125-45 16,46 66-1,113 60-15,-46-4 16,-171-27-16,166 44 16,14 11-1,-198-10-15,156 27 16,67 11 0,-76 11-16,-59-4 15,105 3 1,55-6-16,25-1 15,8 8-15,-8 6 16,-30 63 0,-50 57-16,13-40 15,25-24 1,12-17-16,-3 28 16,-22 122-1,55-77-15,25-63 16,4-6-16,4-5 15,-12 235 1,29-140-16,8-63 16,0-17-1,26 21-15,71 226 16,-34-163-16,-8-60 16,-9-17-1,5 13-15,96 183 16,37-99-1,-83-90-15,-21-21 16,4-8 0,163 54-16,-83 6 15,-67-18-15,-9-9 16,185 48 0,-135-80-16,-54-29 15,38 12 1,180-1-16,-185-38 15,-49 0 1,16-21-16,151-83 16,-51 2-16,-116 50 15,-13 14 1,-22 3-16,10-14 16,62-185-1,12 84-15,1 42 16,25-59-1,-34-88-15,-75 143 16,-9 14-16,30-243 16,-55 180-1,-16 77-15,-17 18 16,-25-18 0,-42-24-16,-30-136 15,68 132-15,8 25 16,-13 7-1,59 80-15,0 0 16,0 0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06:28.76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D4E17B2-B626-4D42-8B51-6581B3A6E3B4}" emma:medium="tactile" emma:mode="ink">
          <msink:context xmlns:msink="http://schemas.microsoft.com/ink/2010/main" type="inkDrawing" rotatedBoundingBox="3935,7619 8713,7873 8592,10149 3814,9895" hotPoints="7971,8865 5657,10038 3313,8925 5627,7753" semanticType="enclosure" shapeName="Ellipse"/>
        </emma:interpretation>
      </emma:emma>
    </inkml:annotationXML>
    <inkml:trace contextRef="#ctx0" brushRef="#br0">4804 1026 0,'0'0'15,"0"0"1,0 0-16,0 0 16,0 0-1,0 0-15,0 0 16,0 0 0,-17-18-16,-20-38 15,-35-45-15,-16 0 16,-8 21-1,-21 17-15,0 11 16,-1 6 0,-36 11-16,-47-13 15,41 13 1,-3 10-16,-71-20 16,24-11-16,35 4 15,-47-22 1,29 22-16,47 17 15,12 11 1,-55 6-16,22 11 16,41 21-16,21 4 15,1 10 1,-39 21-16,-16 3 16,34-14-1,20-6-15,-25 3 16,-21 3-1,9 14-15,8 32 16,38 3-16,29-10 16,17-21-1,16-18-15,9-10 16,4 7 0,9-18-16,-1 8 15,5 3 1,-13 76-16,4 102 15,17-91-15,4-38 16,4 0 0,26 42-16,41 24 15,5-28 1,-5-31-16,13-8 16,46 8-1,50-14-15,-29-25 16,42 4-16,79-14 15,-83-11 1,62 1-16,1-18 16,-64 7-1,68 0-15,-34-14 16,-29 3-16,33-17 16,-29-24-1,-50-29-15,4-34 16,-9 4-1,-37 37-15,-21 8 16,-21 24 0,-4-3-16,-17 6 15,-4-3-15,25-48 16,46-141 0,-67 109-16,-46 108 15,0 0 1,0 0-16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08.63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DD3375-1583-43A1-BB79-4AA31572C3AA}" emma:medium="tactile" emma:mode="ink">
          <msink:context xmlns:msink="http://schemas.microsoft.com/ink/2010/main" type="inkDrawing" rotatedBoundingBox="7070,5081 15702,-1598 17010,91 8378,6771" semanticType="callout" shapeName="Other">
            <msink:sourceLink direction="with" ref="{EBBE461F-DB1B-448A-872D-A0DBD262E608}"/>
            <msink:sourceLink direction="with" ref="{5C615DA2-184F-47FC-AC62-A6813DFE7DA6}"/>
          </msink:context>
        </emma:interpretation>
      </emma:emma>
    </inkml:annotationXML>
    <inkml:trace contextRef="#ctx0" brushRef="#br0">0 5021 0,'0'0'16,"0"0"-16,0 0 15,0 0 1,0 0-16,17 38 16,25 53-16,-42-91 15,130 226 1,-55-48-1,-4-21-15,21 35 16,-8-21 0,12 4-16,-16-39 15,-1-4-15,-24-48 16,-13-28 0,0 10-16,-13-31 15,-8-7 1,-4-18-16,-9 1 15,17 6 1,0-13-16,4-1 16,9-6-16,8-11 15,4-11 1,5-6-16,12-39 16,4-10-1,0-25-15,13-17 16,21-63-16,-5 25 15,42-60 1,-20 14-16,12-42 16,8 25-1,-12 52-15,67-56 16,-42 35 0,46-45-16,58-35 15,-28 10-15,-14 64 16,135-130-1,-59 94-15,21-7 16,-38 32 0,30-25-16,-76 39 15,109-57 1,-37 47-16,175-137 16,-117 132-1,-109 43-15,26-4 16,58-45-16,-67 72 15,0 22 1,-42 11-16,54 44 16,-91 15-1,-68 28-15,-16-4 16,-34 17 0,-13 1-16,-16 3 15,-12-4-15,-9 11 16,-9 0-1,-3 0-15,-5 0 16,0 0 0,-4 0-16,0 0 15,0 0-15,0 0 16,-4 11 0,4-11-16,0 0 15,0 0 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28.78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4C91B2B-1CCD-4FD6-AF36-24A8CBE6914C}" emma:medium="tactile" emma:mode="ink">
          <msink:context xmlns:msink="http://schemas.microsoft.com/ink/2010/main" type="inkDrawing" rotatedBoundingBox="-109,5083 11260,4331 11702,10998 331,11751" hotPoints="12549,7442 7190,11235 1226,8489 6585,4696" semanticType="enclosure" shapeName="Ellipse"/>
        </emma:interpretation>
      </emma:emma>
    </inkml:annotationXML>
    <inkml:trace contextRef="#ctx0" brushRef="#br0">0 3414 0,'0'0'15,"0"0"-15,0 0 16,0 0 0,0 0-16,0 0 15,0 0 1,0 11-16,0 55 16,9 56-16,8-35 15,12 39 1,59 265-16,-38-269 15,13-10 1,25 48-16,58 126 16,-66-167-1,4-32-15,12-7 16,8 7-16,30 32 16,21 45-1,-4-31-15,-9-32 16,26-17-1,16-15-15,38 5 16,17 6 0,29 38-16,-268-118 15,485 133 1,-238-81-16,9-13 16,20-8-1,-8-31-15,-17 14 16,26-24-1,129 6-15,-84 22 16,47 3-16,-47 17 16,76-3-1,-22 3-15,-116-27 16,-38-15 0,130-24-16,-114 25 15,18-32 1,-39 0-16,-7-21 15,-1-14-15,-46-6 16,68-15 0,28-31-16,-83 35 15,4-8 1,-29-6-16,0 10 16,58-13-1,-50 20-15,8-45 16,9-70-16,-17 35 15,-33 56 1,-51 14-16,1-11 16,-9 11-1,-9-25-15,-7-31 16,-18 42 0,5-143-16,-34 97 15,-17-79-15,-24 76 16,12-35-1,-17-32-15,4 88 16,-21-28 0,9 42-16,-21-38 15,8 17 1,21 55-16,-16-37 16,-13-22-16,-5-13 15,-24-11 1,37 101-16,-12-31 15,12 31 1,-8 7-16,-51-48 16,5 20-1,-21 0-15,16-10 16,22 35-16,-13-8 16,-55-23-1,34 37-15,13-2 16,0 20-1,-106-52-15,26-4 16,88 56 0,-58-10-16,-5 6 15,-4 8-15,42 17 16,-80-28 0,-33 21-16,54-14 15,38 18 1,-134 14-16,109 13 15,-84-20 1,25 38-16,71-8 16,-188 22-16,176-35 15,-92 28 1,-5 42-16,-4 3 16,9-17-1,-25 24-15,-1 39 16,72-21-1,-51 13-15,72-6 16,37-25-16,22 7 16,3 11-1,-16-28-15,20 0 16,26 13 0,-75 88-16,41-48 15,-8-15 1,-13 38-16,-50 116 15,105-119-15,-46 4 16,54-29 0,25 11-16,25-24 15,18-32 1,-1 25-16,17-11 16,4-28-16,4 18 15,-4 14 1,0 14-16,4-22 15,-8 29 1,8-42-16,9-14 16,-4 10-1,3-14-15,1 11 16,4-11 0,4-17-16,0 18 15,-5 16-15,5-69 16,0 0-1,0 0-15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34.8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B808E35-854D-464D-8411-2F84BC50D26B}" emma:medium="tactile" emma:mode="ink">
          <msink:context xmlns:msink="http://schemas.microsoft.com/ink/2010/main" type="inkDrawing" rotatedBoundingBox="4324,8035 4344,9974 2632,9991 2613,8052" hotPoints="4140,8993 3235,9898 2330,8993 3235,8088" semanticType="enclosure" shapeName="Circle"/>
        </emma:interpretation>
      </emma:emma>
    </inkml:annotationXML>
    <inkml:trace contextRef="#ctx0" brushRef="#br0">1438 1364 0,'0'0'0,"0"0"16,0 0-1,0 0-15,0 0 16,9-38-1,3-70-15,1 20 16,-5 22 0,-4 17-16,5-7 15,-1-97-15,-8-57 16,0 102 0,-4 46-16,-4 13 15,-5 7 1,-4 14-16,0-7 15,-3 0-15,-10 4 16,1-4 0,-5 3-16,-12 1 15,-8 7 1,-9-8-16,-21 15 16,-8-4-1,13 10-15,-1 8 16,-8 3-16,17 3 15,4-3 1,4 4-16,5 3 16,3 0-1,9-4-15,9 4 16,-1 0 0,9 7-16,-9 7 15,4 11-15,-3 23 16,3 12-1,5-1-15,12-24 16,0 0 0,5-7-16,3-11 15,-3 11-15,4 0 16,-5 24 0,5 14-16,-1 8 15,9 2 1,0-9-16,4-12 15,1-16 1,3-4-16,-4-11 16,0-7-16,5 4 15,-1 7 1,5 4-16,3 30 16,10 12-1,-6 2-15,6-9 16,-5-8-1,-1-14-15,-3-13 16,0-4-16,0-8 16,-1-2-1,5 3-15,-4-11 16,0 1 0,0-1-16,4-3 15,4 4 1,0-1-16,12-3 15,-3-4-15,4 4 16,-1 0 0,-3-7-16,-1 4 15,5-8 1,8 1-16,8-8 16,5-3-1,16-28-15,13-27 16,13-26-16,-26 22 15,-12 17 1,-13 18-16,-4 3 16,-4 0-1,-8 7-15,-1 4 16,1-1-16,-5-6 16,0-1-1,1-10-15,3-10 16,1-11-1,-5-7-15,-4 8 16,-8 20 0,0 0-16,-9 7 15,0 4-15,1 3 16,-9 21 0,0 0-16,0 0 15</inkml:trace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36.69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72F26D6-F5F4-497D-B32B-9E620D0124AB}" emma:medium="tactile" emma:mode="ink">
          <msink:context xmlns:msink="http://schemas.microsoft.com/ink/2010/main" type="inkDrawing" rotatedBoundingBox="5440,8131 8697,7904 8884,10594 5627,10821" hotPoints="8276,9333 6826,10783 5376,9333 6826,7883" semanticType="enclosure" shapeName="Circle"/>
        </emma:interpretation>
      </emma:emma>
    </inkml:annotationXML>
    <inkml:trace contextRef="#ctx0" brushRef="#br0">3258 1400 0,'0'0'16,"0"0"-16,0 0 16,0 0-1,0 0-15,0 0 16,0 0-1,0 0-15,0 0 16,-4-18-16,-13-66 16,0-17-1,1 31-15,-1 18 16,0 3 0,-8 11-16,0-4 15,-9 0 1,-8-17-16,-8-21 15,-21-36-15,-9 1 16,9 14 0,8 35-16,-41-7 15,-18 6 1,1 8-16,12 10 16,0 11-1,-8-8-15,17 25 16,16 7-16,-4 14 15,4 0 1,5 4-16,3-1 16,1 8-1,0-11-15,8 3 16,0 8-16,0-8 16,4 8-1,-13-4-15,1 10 16,-21 29-1,-1 27-15,1 25 16,21-25 0,12-7-16,17-24 15,4 0-15,0-7 16,0 3 0,-12 32-16,-9 35 15,0 10 1,21-18-16,9-37 15,12-15 1,4-7-16,5 1 16,-5 38-16,0 41 15,9 4 1,4-24-16,4-39 16,4-10-1,0-14-15,0-4 16,0 1-1,9 3-15,16 35 16,26 69-16,-5-13 16,9-18-1,-9-35-15,-8-21 16,-5-13 0,-3-11-16,8 7 15,4-14-15,21 10 16,21 4-1,12-14-15,-16-4 16,-9 1 0,30-1-16,20-3 15,-3 0 1,20 0-16,-54-10 16,-12-1-16,7-3 15,-7 0 1,3 0-16,5-3 15,8-15 1,0-20-16,13-57 16,-26 1-1,-16 21-15,-8 17 16,3 7-16,9-3 16,-4 0-1,4-1-15,-8-2 16,-9-12-1,-4 4-15,-4-3 16,-9 10 0,-12 14-16,0-3 15,-8 17-15,-1 4 16,1-4 0,-5 10-16,1-6 15,-5 10 1,4 0-16,-4-3 15,1 10 1,-1-7-16,0 3 16,-4 4-16,4-10 15,-4 13 1,4-6-16,-4 3 16,4-7-1,-4 0-15,5 7 16,-1-17-16,8-32 15,1-14 1,-13 70-16,0 0 16,0 0-1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9:38.38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DFB9333-6773-4E47-ADD3-1547E9A28579}" emma:medium="tactile" emma:mode="ink">
          <msink:context xmlns:msink="http://schemas.microsoft.com/ink/2010/main" type="inkDrawing" rotatedBoundingBox="9065,7898 12697,7928 12673,10839 9041,10809" hotPoints="11984,9350 10394,10940 8805,9350 10394,7761" semanticType="enclosure" shapeName="Circle"/>
        </emma:interpretation>
      </emma:emma>
    </inkml:annotationXML>
    <inkml:trace contextRef="#ctx0" brushRef="#br0">3634 1332 0,'0'0'16,"0"0"-16,0 0 15,0 0 1,0 0-16,0 0 16,0 0-1,0 0-15,0 0 16,0-11-16,-4 4 16,0-21-1,-13-7-15,-4-3 16,-4-14-1,-17-29-15,5 36 16,-9-25 0,-38-31-16,-12 10 15,-68-48-15,1-1 16,-51-59 0,26 109-16,21 20 15,16 11 1,-54 17-16,-9 7 15,68 24-15,16 25 16,-4 21 0,-21-3-16,59-12 15,29-13 1,4 32-16,13-32 16,8 3-1,-4-3-15,-30 42 16,5-14-16,4 0 15,9-4 1,-35 29-16,31-12 16,-18 22-1,13 14-15,13-4 16,8-10 0,0 3-16,8-3 15,4 17 1,5 11-16,12-25 15,9 35-15,-5 21 16,9-13 0,13 37-16,3-34 15,34 48 1,-4-41-16,8-11 16,17-3-16,-12-32 15,20 25 1,-12-25-16,21 7 15,29 14 1,-30-48-16,22-1 16,-17-17-1,12-7-15,5-21 16,-9-11-16,47 8 16,3-11-1,9-21-15,21 3 16,-21 1-1,-25-1-15,-5-20 16,1 3 0,-26-14-16,-3 11 15,-14-32-15,-20 21 16,25-13 0,-12-32-16,20-46 15,-29-3 1,4-18-16,17-13 15,-17 38 1,-29 66-16,-9 21 16,-3 15-1,3-36-15,-12 24 16,-12 29-16,-1-39 16,-8 63-1,0 0-15,0 0 16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12.982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CE375BA-A73B-4B75-9CE5-14C1148F0A09}" emma:medium="tactile" emma:mode="ink">
          <msink:context xmlns:msink="http://schemas.microsoft.com/ink/2010/main" type="inkDrawing" rotatedBoundingBox="13923,8091 16763,7972 16877,10672 14036,10792" hotPoints="16772,9431 15375,10828 13978,9431 15375,8034" semanticType="enclosure" shapeName="Circle"/>
        </emma:interpretation>
      </emma:emma>
    </inkml:annotationXML>
    <inkml:trace contextRef="#ctx0" brushRef="#br0">2635 2247 0,'0'0'16,"0"0"-16,0 0 16,0 0-1,0 0-15,0 0 16,0 0 0,0 0-16,8-7 15,0-3 1,9 3-16,0-18 15,4 5-15,0-15 16,4-4 0,-4-10-16,0-24 15,0-14 1,-4-4-16,-9 28 16,0-10-1,-8-14-15,-4-21 16,-13 3-16,-4-10 15,0 24 1,1 11-16,-6 17 16,1-7-1,-4-13-15,0 9 16,-5 1-16,1 7 16,-5-7-1,-4-1-15,-4 12 16,-4-1-1,-5 10-15,-12 5 16,5 9 0,-5 4-16,-9 4 15,-7-4-15,3 4 16,80 31 0,-142-56-1,75 42-15,8-7 16,5 7-1,-13 14-15,4-4 16,0 8 0,4 10-16,-3 7 15,-1 7-15,-38 28 16,5-1 0,4-9-16,12-29 15,1 15 1,-30 27-16,29-10 15,22 0 1,12 6-16,-5 8 16,-3-7-16,4 10 15,4-13 1,0 9-16,16-20 16,-3 21-1,4-11-15,-13 50 16,12-50-1,1 32-15,4 20 16,17-37-16,-1-18 16,9 24-1,0-17-15,4-11 16,9 60 0,0-39-16,7 4 15,6 17 1,-1-7-16,-4-17 15,0-14-15,0 0 16,8 0 0,-4-1-16,4-9 15,21 27 1,-8-21-16,-8-17 16,24 21-1,-11-10-15,-10-15 16,1-3-16,8 10 15,4-10 1,-4-3-16,4-1 16,9 4-1,-4-7-15,41 0 16,-12 3 0,-22-17-16,14 14 15,-22-28-15,13 4 16,4-1-1,72-6-15,-18-14 16,-20 13 0,-9-13-16,34-4 15,-34 3 1,-4 19-16,-4-12 16,-4-3-16,12-14 15,-12-7 1,-21-3-16,4-35 15,-17 35 1,-12 3-16,-9 0 16,5 0-16,12-77 15,-46 126 1,0 0-16,0 0 16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23.558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2822667-4491-4DBA-A253-BB9F23FB23B2}" emma:medium="tactile" emma:mode="ink">
          <msink:context xmlns:msink="http://schemas.microsoft.com/ink/2010/main" type="inkDrawing" rotatedBoundingBox="3947,16194 8038,14118 9649,17291 5558,19367" hotPoints="8493,16827 6600,18720 4707,16827 6600,14934" semanticType="enclosure" shapeName="Circle"/>
        </emma:interpretation>
      </emma:emma>
    </inkml:annotationXML>
    <inkml:trace contextRef="#ctx0" brushRef="#br0">3834 1094 0,'0'0'16,"0"0"-16,0 0 16,0 0-1,0 0-15,0 0 16,0 0-1,0 0-15,0 0 16,0 0 0,0 0-16,0 0 15,0 0-15,0 0 16,0 0 0,0 0-16,0 0 15,0 0 1,0 0-16,0 0 15,0 0 1,0 0-16,-9 0 16,-16-7-16,-4 0 15,-17-7 1,0-7-16,4-3 16,0-14-1,0-4-15,9 0 16,4 3-16,-9 5 15,-17-19 1,-16-3-16,0 8 16,0-1-1,-4 3-15,16 8 16,9 10 0,8 0-16,8 0 15,5-3-15,4 6 16,-4-6-1,-9-4-15,-21-10 16,-24-1 0,-26-9-16,12 16 15,30 18 1,17 4-16,8-1 16,9 8-16,-1 3 15,-3-7 1,-14 0-16,-16 0 15,-12 4 1,-17-8-16,3 18 16,26 0-1,17 0-15,8 0 16,-4 0-16,4 4 16,-8 3-1,4 0-15,-8 3 16,-5 4-1,0 3-15,-8 8 16,-12 3 0,8 3-16,4 22 15,-4 27-15,-34 35 16,-4-3 0,9-15-16,16-6 15,17-11 1,8-10-16,13-7 15,9-7-15,3-1 16,-4 12 0,1 16-16,3 5 15,-4 62 1,-3 42-16,15 0 16,-3 38-1,17-59-15,7 17 16,1-83-16,8-1 15,-4-37 1,9-15-16,-1-3 16,13 0-1,46 10-15,25 4 16,-16-11 0,-22-17-16,-8-3 15,0 16-15,9 8 16,41 21-1,96 24-15,-79-42 16,-46-24 0,-12-3-16,-13-11 15,129 14 1,81-14-16,-156-21 16,17-14-16,255-42 15,-238 31 1,-50-6-16,-13 3 15,33-10 1,97-8-16,-42 1 16,-67 3-16,-30 21 15,-7-14 1,-9 0-16,12-14 16,38-34-1,59-43-15,-9 11 16,-41 14-1,-30 17-15,-25 25 16,-4-21-16,0-11 16,-13 7-1,-8 7-15,4-3 16,-8-21 0,4-25-16,-5 4 15,-7 11-15,3-1 16,-7-21-1,3 36-15,-4-22 16,4 0 0,-8 32-16,5 7 15,-5 10 1,4 0-16,-4 18 16,0-7-16,4-1 15,-4-2 1,0 6-16,0-45 15,0 101 1,0 0-16,0 0 16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33.310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2EA89AA-969C-4386-82C0-C45C77B01FC1}" emma:medium="tactile" emma:mode="ink">
          <msink:context xmlns:msink="http://schemas.microsoft.com/ink/2010/main" type="inkDrawing" rotatedBoundingBox="15083,13995 18256,16137 16309,19020 13136,16878" hotPoints="17311,16494 15509,18296 13707,16494 15509,14692" semanticType="enclosure" shapeName="Circle"/>
        </emma:interpretation>
      </emma:emma>
    </inkml:annotationXML>
    <inkml:trace contextRef="#ctx0" brushRef="#br0">3266 918 0,'0'0'15,"0"0"1,0 0-16,0 0 15,-4-18 1,-12 1-16,-43-29 16,-71-23-16,42 16 15,13-9 1,20 9-16,-28-17 16,-97-38-1,0 4-15,92 55 16,16-4-1,-7 8-15,-51-7 16,-50 3-16,59 21 16,54 14-1,21 0-15,-5 7 16,-57 0 0,-102 14-16,59 14 15,59 10 1,-4 15-16,-71 37 15,-26 15-15,63-28 16,51-18 0,8 29-16,12-5 15,13 19 1,8-8-16,9-4 16,0 61-1,3 23-15,10 28 16,3-24-16,9 112 15,8-46 1,17-83-16,134 139 16,-17-59-1,-79-144-15,-13-6 16,-4-32-16,96 50 16,46-15-1,-83-31-15,-43-29 16,13 5-1,256 31-15,-193-35 16,-50-14 0,79-4-16,147 0 15,-206-10-15,-24-13 16,25-12 0,217-34-16,-192 31 15,-42-28 1,-13-7-16,-8-20 15,21-29 1,42 0-16,25-34 16,-38 6-16,-29 1 15,-25 20 1,-17-14-16,4-86 16,-12-12-1,-26 78-15,-12-78 16,-25-9-16,-38 111 15,63 129 1,0 0-16,0 0 16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34.776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094BA35-4A54-45CA-BA98-8C4EE1075BB3}" emma:medium="tactile" emma:mode="ink">
          <msink:context xmlns:msink="http://schemas.microsoft.com/ink/2010/main" type="inkDrawing" rotatedBoundingBox="18816,13892 22565,15455 20919,19404 17170,17840" hotPoints="21887,16372 19828,18432 17768,16372 19828,14313" semanticType="enclosure" shapeName="Circle"/>
        </emma:interpretation>
      </emma:emma>
    </inkml:annotationXML>
    <inkml:trace contextRef="#ctx0" brushRef="#br0">3897 2249 0,'0'0'0,"0"0"15,0 0 1,0 0-16,0 0 16,0 0-1,0 0-15,0 0 16,0 0-16,4-11 16,13-27-1,12-28-15,-4-18 16,-21 11-1,1 3-15,-14-28 16,-3-7 0,-1-10-16,-8 4 15,0-15-15,-42-21 16,-87-48 0,24 49-16,47 44 15,3-13 1,-83-10-16,-67-4 15,117 52 1,0 7-16,-129-31 16,53 38-16,93 39 15,-21-4 1,-92 7-16,13 10 16,91 15-1,30 10-15,-17 17 16,-100 42-1,-34 36-15,88-12 16,21 46-16,-5-3 16,-116 80-1,54-21-15,88-53 16,33-48 0,9 41-16,12-3 15,5 11-15,12-4 16,8-21-1,1 67-15,12 65 16,16-118 0,72 154-16,51-15 15,-47-121 1,8 118-16,-29-52 16,38-80-16,105 6 15,-126-83 1,150 3-16,22-24 15,-109-42 1,326-10-16,-368-15 16,16-17-1,286-76-15,-298 72 16,-34 4-16,9-10 16,180-49-1,-134 49-15,-42 10 16,-16-14-1,-5-31-15,-4-35 16,-21 10 0,-4-31-16,4-133 15,-25 91-15,-5-139 16,-3-1 0,-9 71-16,-4 254 15,0 0 1,0 0-16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50.549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1C17EB9-F73E-425E-A180-1D96E7F7C548}" emma:medium="tactile" emma:mode="ink">
          <msink:context xmlns:msink="http://schemas.microsoft.com/ink/2010/main" type="inkDrawing" rotatedBoundingBox="7794,5017 14574,1178 15093,2094 8313,5933" semanticType="callout" shapeName="Other"/>
        </emma:interpretation>
      </emma:emma>
    </inkml:annotationXML>
    <inkml:trace contextRef="#ctx0" brushRef="#br0">0 2878 0,'0'0'0,"0"0"16,0 0-16,0 0 16,0 0-1,0 0-15,0 0 16,0 0-1,8 49-15,5 42 16,-1-11-16,-3-24 16,-1-18-1,1 0-15,-1-6 16,-4 10 0,5-4-16,-5-3 15,4 17 1,0-3-16,-3 7 15,3 14-15,-4 10 16,5-28 0,-9-3-16,4-14 15,-4-11 1,4 1-16,-4-8 16,0 1-1,0-8-15,4 1 16,-4 3-16,0-11 15,0 11 1,4-14-16,-4 7 16,5 0-1,-5-3-15,4-1 16,0 1-16,0 3 16,0-7-1,5 3-15,7-13 16,51-29-1,63-69-15,0 28 16,-4 0 0,62-77-16,38-70 15,-84 94-15,-29 49 16,55-55 0,45-67-16,-45 39 15,4 44 1,116-61-16,-36-43 15,49 10 1,-41 88-16,117-101 16,-122 52-16,0 25 15,26 51 1,-76 22-16,59-28 16,-30 3-1,-54-6-15,63-15 16,-54 42-1,-14 29-15,26-5 16,-12 4-16,-64 18 16,-24-4-1,-26 7-15,-4 11 16,-12 3 0,-13 3-16,-4-6 15,-13 17 1,-4-3-16,-8 6 15,-4 4-15,-1-3 16,-3 3 0,-1-7-16,0 7 15,1 0 1,-5-4-16,0 4 16,0 0-16,0 4 15,5 3 1,-9-7-16,0 0 15,0 0 1,0 0-16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06:30.38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7A98514-155B-498C-A39A-316016368C97}" emma:medium="tactile" emma:mode="ink">
          <msink:context xmlns:msink="http://schemas.microsoft.com/ink/2010/main" type="inkDrawing" rotatedBoundingBox="3494,11728 8175,11741 8171,13525 3489,13513" hotPoints="3593,12042 7875,11989 8208,12744 7400,13372 5589,13546 4021,13045" semanticType="enclosure" shapeName="Hexagon"/>
        </emma:interpretation>
      </emma:emma>
    </inkml:annotationXML>
    <inkml:trace contextRef="#ctx0" brushRef="#br0">4681 293 0,'0'0'15,"0"0"-15,0 0 16,0 0-16,0 0 15,0 0 1,-29 0-16,-30-4 16,-33-6-1,-50 6-15,-34 1 16,-9-8 0,-20 11-16,-12-7 15,3-7-15,9 11 16,12-1-1,-12-9-15,29 13 16,-25 0 0,-12-14-16,58 10 15,-50 4 1,-21 0-16,37-14 16,18 18-16,3 6 15,-29-6 1,38 10-16,-4 6 15,42-6 1,20 0-16,26-10 16,12 3-16,21 3 15,4-6 1,17 6-16,1-3 16,-1 21-1,-5 42-15,18 24 16,21-21-1,12-13-15,33 41 16,64 119-16,49 10 16,-32-111-1,-10-39-15,51 4 16,13-25 0,-13 4-16,8-11 15,34 11 1,-25-11-16,-13-34 15,-4-15-15,21-3 16,-37-7 0,37-21-16,0 7 15,-26 4 1,35-1-16,-43-6 16,5 3-1,-26-14-15,5-35 16,25-66-16,-59 35 15,-29 35 1,-12 14-16,-22 10 16,5-11-1,-1-44-15,-12-39 16,-21 34-16,-12 36 16,-17 24-1,0-3-15,-9-4 16,-12-21-1,-17-24-15,0-4 16,-4 11 0,8 28-16,1 13 15,-1 5-15,-12 13 16,-26 0 0,76 28-16,0 0 15,0 0 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0:51.845"/>
    </inkml:context>
    <inkml:brush xml:id="br0">
      <inkml:brushProperty name="width" value="0.08333" units="cm"/>
      <inkml:brushProperty name="height" value="0.08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F537592-B778-4C2A-AE5C-775967C9C110}" emma:medium="tactile" emma:mode="ink">
          <msink:context xmlns:msink="http://schemas.microsoft.com/ink/2010/main" type="inkDrawing" rotatedBoundingBox="6936,4082 14398,-1037 15235,182 7773,5302" semanticType="callout" shapeName="Other"/>
        </emma:interpretation>
      </emma:emma>
    </inkml:annotationXML>
    <inkml:trace contextRef="#ctx0" brushRef="#br0">146 3328 0,'0'0'0,"0"0"16,0 0-1,0 0-15,0 0 16,0 0 0,0 0-16,0 0 15,0 0 1,0 0-16,0 0 16,-8 7-16,-13 60 15,-4 58 1,8-34-16,0-18 15,-4 81 1,9 17-16,3-35 16,5-49-1,-4-31-15,8-11 16,-4 4-16,4-7 16,-5 21-1,10 10-15,-1 28 16,-4-14-1,8-3-15,-8-18 16,4-20-16,1-18 16,-5 3-1,4-3-15,-4-7 16,4-4 0,-4-3-16,0 4 15,4-11 1,-4 3-16,0-3 15,0 4-15,4-11 16,-4 14 0,4-11-16,-4-3 15,9 7 1,12-7-16,50-42 16,59-73-1,-17 24-15,71-97 16,96-154-16,-129 202 15,117-226 1,-25 146-16,-46 25 16,134-199-1,-139 230-15,164-213 16,-59 147 0,-37 27-16,167-177 15,-142 216-15,112-129 16,85-14-1,-214 188-15,205-122 16,-113 39 0,-67 66-16,-46 56 15,13 20-15,-105 26 16,-5 2 0,9 11-16,-29 4 15,-34 3 1,-37 14-16,-17 0 15,-13 0 1,-20 0-16,-1 0 16,-8 0-16,0 0 15,0 0 1,0 0-16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1:04.77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C4399C1-40C6-4EBF-95CB-913914884DBB}" emma:medium="tactile" emma:mode="ink">
          <msink:context xmlns:msink="http://schemas.microsoft.com/ink/2010/main" type="inkDrawing" rotatedBoundingBox="3024,10876 4084,6574 7673,7459 6612,11761" hotPoints="7145,9300 5095,11350 3045,9300 5095,7250" semanticType="enclosure" shapeName="Circle"/>
        </emma:interpretation>
      </emma:emma>
    </inkml:annotationXML>
    <inkml:trace contextRef="#ctx0" brushRef="#br0">2960 3152 0,'0'0'15,"0"0"-15,0 0 16,0 0 0,0 0-16,0 0 15,0 0 1,16-11-16,72-173 16,-33 65-16,37-300 15,-67 252 1,-4 45-16,8-308 15,-25 312 1,0 20-16,-8-136 16,-25-13-1,-13 128-15,-33 14 16,-47-17 0,-16-73-16,-29 20 15,24 53-15,-7 39 16,-22 30-1,-21 18-15,-37 70 16,-29 73 0,62-10-16,17-18 15,-9 25 1,-37 118-16,109-97 16,25-32-16,-4 11 15,-43 153 1,64-104-16,29-64 15,-50 263 1,45-175-16,22-1 16,-13 256-16,38-328 15,17 115 1,8 111-16,4-237 16,8-20-1,9-12-15,29 29 16,80 132-16,-38-55 15,-4-60 1,33-28-16,47 4 16,-9-32-1,67-3-15,-17-14 16,-12-4 0,75-10-16,-113-21 15,21 4-15,54-18 16,-100-11-1,33-173-15,-62 86 16,-38 28 0,92-289-16,-117 233 15,33-404 1,-75 254-16,-13-118 16,-12-209-16,0 446 15,4 171 1,0 0-16,0 0 15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1:14.38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1B2C78F-F5D3-4925-8245-1E1D3E29FFF2}" emma:medium="tactile" emma:mode="ink">
          <msink:context xmlns:msink="http://schemas.microsoft.com/ink/2010/main" type="inkDrawing" rotatedBoundingBox="-96,6350 16783,5957 16882,10211 2,10604" semanticType="enclosure" shapeName="Other"/>
        </emma:interpretation>
      </emma:emma>
    </inkml:annotationXML>
    <inkml:trace contextRef="#ctx0" brushRef="#br0">827 2624 0,'0'0'15,"0"0"1,0 0-16,0 0 15,8 4 1,17 13-16,21 18 16,25 31-1,26 21-15,28 15 16,26-19-16,-9-27 16,9-3-1,67-5-15,-17-9 16,0-18-1,67 7-15,-59 3 16,42 4-16,76 24 16,-47 1-1,114 23-15,-76 4 16,63-17 0,-13 4-16,-3-22 15,53-7 1,5-13-16,-42-15 15,30 4-15,45 10 16,-104 11 0,75 4-16,-30 9 15,-7-13 1,75 0-16,-114-10 16,51-43-1,42 22-15,-88-22 16,83-13-16,-49 3 15,-1-7 1,84 0-16,-129 17 16,41-6-1,29-7-15,-125-1 16,113-10 0,-176 14-16,105-10 15,-84 0-15,-50-36 16,37-37-1,-29-19-15,-75 36 16,-38 24 0,34-24-16,8-52 15,-13-25 1,-33 56-16,-38 41 16,-16 11-16,-5-24 15,-16-21 1,-13-56-16,-25 42 15,-13 31 1,-8 11-16,-55-49 16,-83-84-16,-33-24 15,37 104 1,-68 4-16,-32-25 16,-30-27-1,38 17-15,-29 45 16,16 35-1,-25 25-15,0 10 16,9 0-16,-17 11 16,4-18-1,8-3-15,-37-18 16,41 0 0,-75-10-16,68 3 15,-77 0 1,72 25-16,-67 21 15,13 6-15,-13 11 16,-55 25 0,60-8-16,-47 29 15,-21 10 1,80 3-16,-72 42 16,26 4-1,58-4-15,-71-3 16,55-21-16,-13-14 15,13-8 1,-30 68-16,-100 72 16,96-28-1,-21-51-15,-8-5 16,-1 78-16,72 13 16,75-66-1,30-41-15,58 16 16,1 32-1,24 21-15,59-66 16,25-25 0,25-10-16,-4 18 15,-4 62-15,12 31 16,26-59 0,12-3-16,0 108 15,25 3 1,13-101-16,4-31 15,8-25-15,13 15 16,17 20 0,3-14-16,1-3 15,4-7 1,0-32-16,-42-27 16,-25-4-1,0 0-15,0 0 16</inkml:trace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21:17.58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F005F3E-7143-4C6E-AAA5-9D2BF78A2B9C}" emma:medium="tactile" emma:mode="ink">
          <msink:context xmlns:msink="http://schemas.microsoft.com/ink/2010/main" type="inkDrawing" rotatedBoundingBox="4019,7341 10517,6344 11133,10363 4636,11360" hotPoints="10551,8637 7809,11379 5067,8637 7809,5895" semanticType="enclosure" shapeName="Circle"/>
        </emma:interpretation>
      </emma:emma>
    </inkml:annotationXML>
    <inkml:trace contextRef="#ctx0" brushRef="#br0">639 2595 0,'0'0'16,"0"0"-16,0 0 15,0 0 1,0 0-16,0 0 15,0 0 1,0 0-16,0 0 16,0 0-1,0 0-15,0 0 16,0 0-16,46 94 16,80 94-1,-17-83-15,138 24 16,-67-63-1,-21-17-15,121-3 16,-116-29 0,-35 11-16,35 10 15,3 8-15,17 3 16,-12 3 0,54 21-16,30 25 15,-81-46 1,77 8-16,-30-12 15,-68-20-15,93 4 16,-20-15 0,-89-13-16,50-4 15,-188 0 1,335-119 0,-205 28-16,33-3 15,0-25 1,-3-58-16,-52 37 15,10-10-15,11-18 16,-45 46 0,-17 11-16,-8 3 15,-9-8 1,-12-9-16,-5-15 16,-16 11-1,-13-14-15,-12-38 16,-13 59-16,-13 3 15,-37-56 1,-17 5-16,17 65 16,12 21-1,-58-45-15,-38-18 16,21 53 0,-8 11-16,-88-29 15,29 14-15,58 46 16,-28 10-1,-89-31-15,76 31 16,16 24 0,-91 4-16,83 14 15,-63 18-15,-41 17 16,41-14 0,-159 62-16,68-2 15,-47 37 1,138-13-16,-159 35 15,172-1 1,46-10-16,-54 25 16,58-1-1,55-34-15,16-7 16,38-15-16,25-10 16,-17 43-1,22-26-15,-5 39 16,29 42-1,1-17-15,8 3 16,12 34 0,30 40-16,33-43 15,50 0-15,26-24 16,91 39 0,68-39-16,-76-84 15,63 24 1,-16-69-16,-9-38 15,-13-18 1,-108-25-16,75-37 16,-222 69-16,0 0 15,0 0 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0:19.48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7F2F406-FA34-404C-95BA-816AAEB92FD7}" emma:medium="tactile" emma:mode="ink">
          <msink:context xmlns:msink="http://schemas.microsoft.com/ink/2010/main" type="inkDrawing" rotatedBoundingBox="4951,3936 8126,5121 7188,7633 4014,6448" semanticType="enclosure" shapeName="Other"/>
        </emma:interpretation>
      </emma:emma>
    </inkml:annotationXML>
    <inkml:trace contextRef="#ctx0" brushRef="#br0">2726 855 0,'0'0'15,"0"0"-15,0 0 16,0 0-1,0 0-15,-9-17 16,-3-4-16,-5-14 16,-4 0-1,-4-3-15,-8-4 16,-1 10 0,-4-6-16,-12-11 15,-13-7 1,5 8-16,3 6 15,5-4-15,4 8 16,0-4 0,-8 0-16,3 4 15,1-4 1,4 11-16,-8 3 16,-9 0-1,0 7-15,-4 3 16,4 8-16,5 3 15,-1-4 1,-4 8-16,-4 6 16,9 4-1,-1 4-15,9-1 16,-1 4-16,1-3 16,4 13-1,0-3-15,0 0 16,0 10-1,-4 1-15,-5-1 16,1-10 0,12 4-16,-4-8 15,4 8-15,0-15 16,5 0 0,-1 8-16,0-8 15,0 8 1,5-8-16,-5 15 15,1-4 1,-1 3-16,9 11 16,-1-7-16,1 3 15,8 1 1,0 3-16,4-8 16,1 1-1,-1 7-15,0-7 16,5-3-1,3 3-15,-3-4 16,-1-7-16,5 1 16,-1-1-1,1 1-15,0-4 16,-1 0 0,1 3-16,-1 4 15,5 10 1,-4 1-16,0 6 15,3 11-15,5 7 16,-4 10 0,8 0-16,-4-13 15,5-4 1,-1-14-16,0-4 16,0-7-16,0 4 15,5-7 1,3 11-16,1 9 15,16 22 1,17 21-16,9 10 16,7 0-1,1-10-15,-17-28 16,-4-7-16,-8-14 16,-5-11-1,4 8-15,-7-8 16,11 0-1,5 8-15,17 6 16,12 11 0,4 7-16,5-4 15,-13-6-15,-4-1 16,-9-10 0,-4-7-16,5 3 15,-1 0 1,9-10-16,21 4 15,4-8 1,4-13-16,-21-4 16,-4 0-16,12-11 15,18-6 1,32-8-16,10-9 16,-26-8-1,0 7-15,0-7 16,-13 14-16,-16 7 15,16-14 1,-16 7-16,-17-7 16,-12 11-1,-9-11-15,-4 0 16,-5-14 0,1-3-16,-5-7 15,-3 13-15,-9-3 16,-5 22-1,-3-5-15,0 8 16,-5-8 0,4 1-16,-3-11 15,-5-17 1,-4-15-16,-4 5 16,0 6-16,-5 11 15,1 13 1,4 4-16,0 7 15,-1 7 1,1 4-16,0 0 16,0-1-1,4-3-15,0 21 16,0 0-16,0 0 16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0:21.69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D003804-ABB7-4042-9338-C9E068D8542B}" emma:medium="tactile" emma:mode="ink">
          <msink:context xmlns:msink="http://schemas.microsoft.com/ink/2010/main" type="inkDrawing" rotatedBoundingBox="9060,3802 15980,4318 15768,7160 8849,6645" hotPoints="15800,5846 12004,6799 8536,4985 12332,4033" semanticType="enclosure" shapeName="Ellipse"/>
        </emma:interpretation>
      </emma:emma>
    </inkml:annotationXML>
    <inkml:trace contextRef="#ctx0" brushRef="#br0">6903 852 0,'0'0'16,"0"0"0,0 0-16,0 0 15,0 0 1,0 0-16,0 0 16,0 0-16,0 0 15,0 0 1,-8-4-16,-13-6 15,-13-8 1,-24-3-16,-26-13 16,0-5-1,-33-20-15,0 3 16,8-14-16,9 18 16,-9-18-1,4 7-15,-21 11 16,5 3-1,-38 0-15,-17 14 16,-71-3-16,-59 10 16,30 4-1,-97 6-15,76 1 16,-63 3 0,88 0-16,-55 14 15,106-7 1,15 7-16,26 0 15,34 3-15,16 8 16,9-8 0,12 4-16,-4 4 15,-17 3 1,-21 3-16,-54 43 16,38 20-1,-39 45-15,39-27 16,29-25-16,21-20 15,33-8 1,17-14-16,12 1 16,14-8-1,7 8-15,9-11 16,8 6-16,0-6 16,1 11-1,-1-1-15,4 8 16,1 13-1,3-3-15,5-14 16,4 0 0,4-4-16,5 4 15,-1 0-15,13 3 16,13 35 0,20 18-16,30 17 15,4 11 1,-13-35-16,-8-15 15,4-16 1,17 10-16,42 13 16,29 43-16,-29 3 15,-13-7 1,0-24-16,13-11 16,4-24-1,0-7-15,17-11 16,37-6-1,-12-1-15,-17-3 16,46-7-16,9 3 16,-43 4-1,22-3-15,0 6 16,-5-7 0,0-13-16,9-18 15,8-4-15,-20-6 16,16-7-1,-34 6-15,1-10 16,12 14 0,-21 7-16,-9-10 15,22-1 1,-9 1-16,13 0 16,-13-29-16,-16-3 15,-13-7 1,-17 4-16,0-14 15,-37 10 1,-26 14-16,-12 18 16,-12-4-1,-5 10-15,-9 1 16,5-7 0,5-25-16,7-87 15,-8 0-15,-8 55 16,-9 25-1,5 15-15,-5-5 16,5 1 0,-1-11-16,1 4 15,-5-1-15,-4 5 16,1 9 0,-5 11-16,-5 0 15,1 4 1,0 3-16,-9-14 15,-54-49 1,67 84-16,0 0 16,0 0-16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0:35.22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1DF676A-9061-4D74-8DFE-AD3965BE79E5}" emma:medium="tactile" emma:mode="ink">
          <msink:context xmlns:msink="http://schemas.microsoft.com/ink/2010/main" type="inkDrawing" rotatedBoundingBox="1001,10837 9799,10815 9805,13508 1008,13530" hotPoints="10732,11967 6160,13297 1544,12125 6117,10795" semanticType="enclosure" shapeName="Ellipse"/>
        </emma:interpretation>
      </emma:emma>
    </inkml:annotationXML>
    <inkml:trace contextRef="#ctx0" brushRef="#br0">532 1278 0,'0'0'0,"0"0"16,0 0-1,0 0-15,0 0 16,0 0-16,0 0 16,0 0-1,0 0-15,0 0 16,0 0 0,0 0-16,0 0 15,0 0 1,12 14-16,9 3 15,9 4 1,16 14-16,8 0 16,5 14-16,8-1 15,-17 1 1,-4-14-16,0 3 16,17 1-1,16 6-15,1-10 16,16 14-1,1 3-15,-14 1 16,14 13-16,32 7 16,26 7-1,-4-10-15,-42-17 16,0-5 0,37 1-16,-3-10 15,-22-5-15,-29-13 16,-16-3-1,24 6-15,51 1 16,25 3 0,-51-11-16,-3 1 15,49 2 1,9 1-16,-37-3 16,-47-4-16,13 3 15,42-3 1,16 4-16,-25-15 15,-29-3 1,76-3-16,70-15 16,-129 4-16,38-7 15,104 4 1,-105 10-16,-70 0 16,57-4-1,77-6-15,-68 0 16,-62 6-1,62-31-15,84-17 16,-80 10-16,-41-3 16,83-18-1,5 4-15,-80 13 16,-55 22 0,13-4-16,21 0 15,-16 0 1,-14 14-16,-16 4 15,-12-11-15,-5 7 16,-8-10 0,-4-1-16,-9 1 15,0-11 1,5-7-16,-5-17 16,-12 10-16,-5 4 15,-7-15 1,-14-9-16,-8 13 15,-12-31 1,-9 6-16,-12 5 16,8 9-1,-4 1-15,17 14 16,0 10 0,-1 7-16,-7-7 15,-18-7-15,-12-10 16,-12 0-1,-22-4-15,18 18 16,11 10 0,-11 0-16,-26-10 15,-4 6-15,-13-3 16,21 11 0,18 14-16,-22-8 15,-13 4 1,-8 4-16,1 6 15,37 1 1,-30 3-16,-41 0 16,-13 7-16,29 0 15,-33 18 1,-41-8-16,28 11 16,51 3-1,-38-10-15,-5 4 16,14-4-1,28 3-15,-33 4 16,1-14-16,11 4 16,14 10-1,-35-7-15,5 3 16,25 8 0,-12-1-16,-5 1 15,-8-4-15,17 6 16,0-2-1,25 3-15,4-11 16,-13 11 0,30-3-16,8 10 15,13-7 1,4-1-16,-21 12 16,-13-1-16,21-6 15,-8 6 1,-17 0-16,17 8 15,17 6 1,-4-10-16,12 0 16,8 7-1,9 0-15,8-7 16,9-4-16,8-10 16,8 14-1,-4-4-15,4 4 16,-3 0-1,-1 0-15,0 0 16,4 7 0,0-11-16,9 11 15,0-14-15,8 3 16,0 1 0,0-4-16,4-1 15,1 1 1,-1 7-16,0-14 15,4 18-15,-3-8 16,3-3 0,5 3-16,4-10 15,-5-3 1,5-1-16,0 1 16,4-4-1,-4-1-15,4-2 16,-5 3-16,5-4 15,0-3 1,-4 7-16,4-10 16,-4 10-1,4-14-15,0 0 16,0 0 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77.95276" units="1/cm"/>
          <inkml:channelProperty channel="Y" name="resolution" value="453.68619" units="1/cm"/>
          <inkml:channelProperty channel="T" name="resolution" value="1" units="1/dev"/>
        </inkml:channelProperties>
      </inkml:inkSource>
      <inkml:timestamp xml:id="ts0" timeString="2020-09-29T08:10:49.78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1B371CF-1860-488E-8D56-05EF512AFDF9}" emma:medium="tactile" emma:mode="ink">
          <msink:context xmlns:msink="http://schemas.microsoft.com/ink/2010/main" type="inkDrawing" rotatedBoundingBox="4508,5800 8811,6984 8244,9045 3941,7862" hotPoints="7997,7958 5621,8282 3866,6647 6242,6323" semanticType="enclosure" shapeName="Ellipse"/>
        </emma:interpretation>
      </emma:emma>
    </inkml:annotationXML>
    <inkml:trace contextRef="#ctx0" brushRef="#br0">3806 1287 0,'0'0'16,"0"0"-1,0 0-15,0 0 16,0 0 0,0 0-16,0 0 15,0 0-15,0 0 16,0 0-1,0-7-15,-4-10 16,0 3 0,-1-4-16,-3-3 15,-5-3 1,-3-14-16,-5 6 16,-13-13-16,1 0 15,-9-11 1,-4 7-16,8 10 15,-4 1 1,9 10-16,-1-3 16,-3-1-1,-14 1-15,-11-7 16,-10 3-16,-7-11 16,-1 8-1,-3 3-15,16-3 16,8 10-1,-8-4-15,0 5 16,-4-12-16,-5 4 16,-3-7-1,-13-3-15,0 3 16,16 11 0,-20-4-16,16 14 15,5-7 1,12 11-16,-8 3 15,-4-7-15,-1 10 16,9 4 0,9 4-16,8-4 15,-9 3 1,9 1-16,4 3 16,-5 0-1,-3 0-15,4 3 16,-5 1-16,1 3 15,-5 3 1,-8 4-16,-4 11 16,4-8-1,0 4-15,8-4 16,13 1 0,0 3-16,13 0 15,-1-7-15,5 3 16,4 1-1,-9-1-15,-3 14 16,3 1 0,-3-1-16,3-10 15,1 11-15,3-15 16,5 0 0,0 8-16,0 3 15,-4-4 1,4 4-16,-1 10 15,5-6 1,1 6-16,3 4 16,4-7-16,1 0 15,3 0 1,5 0-16,0 0 16,4-4-1,0 4-15,4-4 16,0-6-1,0 6-15,9 7 16,4 15-16,4-4 16,0 0-1,0-1-15,8 5 16,-4-4 0,4-1-16,13-2 15,4 13 1,9-3-16,3-7 15,13 3-15,13 0 16,0-3 0,12 0-16,13 7 15,-8-4 1,20 11-16,-4-7 16,-8-4-16,-13-13 15,5-8 1,-30 0-16,9-13 15,3-1 1,5 1-16,0-4 16,0 3-1,4 1-15,-16-11 16,-14 3-16,18-6 16,8-1-1,4 4-15,0-7 16,-4 0-1,-8-7-15,-5 4 16,-17-4 0,1-7-16,0 0 15,16-4-15,0 1 16,9-4 0,0-7-16,4-4 15,-13 8 1,-20 3-16,-9 4 15,-9 3 1,1-4-16,0 1 16,-1 3-16,1-4 15,4 1 1,0 0-16,8-1 16,0-3-1,-4-7-15,0 4 16,-4-1-16,0 4 15,-4-6 1,-9 9-16,-4 1 16,0-4-1,-4 7-15,0 3 16,-4-6 0,0 3-16,-5 0 15,1 0-15,-1-3 16,1 10-1,0-7-15,-5 3 16,0 4 0,1-10-16,-5 13 15,4-6 1,-4 6-16,1 1 16,-1-8-16,0 8 15,4-15 1,-8 18-16,0 0 15,0 0 1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="" xmlns:a16="http://schemas.microsoft.com/office/drawing/2014/main" id="{79DA8DE7-DE07-FB44-A79B-9243B392CB1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>
            <a:extLst>
              <a:ext uri="{FF2B5EF4-FFF2-40B4-BE49-F238E27FC236}">
                <a16:creationId xmlns="" xmlns:a16="http://schemas.microsoft.com/office/drawing/2014/main" id="{C548A69C-920D-6F45-AB74-1A85BED311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6838" y="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>
            <a:extLst>
              <a:ext uri="{FF2B5EF4-FFF2-40B4-BE49-F238E27FC236}">
                <a16:creationId xmlns="" xmlns:a16="http://schemas.microsoft.com/office/drawing/2014/main" id="{70021695-3A43-AC4E-936D-B5759752EB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9825" y="692150"/>
            <a:ext cx="4616450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="" xmlns:a16="http://schemas.microsoft.com/office/drawing/2014/main" id="{D1A0D982-FA47-F640-9426-F6F7B7F23E8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386263"/>
            <a:ext cx="551815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="" xmlns:a16="http://schemas.microsoft.com/office/drawing/2014/main" id="{47280BFE-6E31-8A4B-9A3F-02572D0F736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buClrTx/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>
            <a:extLst>
              <a:ext uri="{FF2B5EF4-FFF2-40B4-BE49-F238E27FC236}">
                <a16:creationId xmlns="" xmlns:a16="http://schemas.microsoft.com/office/drawing/2014/main" id="{7458A4A2-F8A6-FC47-A2F5-3A05A079FF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6838" y="8769350"/>
            <a:ext cx="2987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defRPr kumimoji="0" sz="1200">
                <a:latin typeface="Times New Roman" panose="02020603050405020304" pitchFamily="18" charset="0"/>
              </a:defRPr>
            </a:lvl1pPr>
          </a:lstStyle>
          <a:p>
            <a:fld id="{76684B44-58BE-1E41-B409-72DC5897D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612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="" xmlns:a16="http://schemas.microsoft.com/office/drawing/2014/main" id="{E6E8FCC1-F610-9B41-A5D5-7CCE9A567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="" xmlns:a16="http://schemas.microsoft.com/office/drawing/2014/main" id="{3758C8B1-3F49-CE4F-96CD-21F32AA27D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B63E3A3E-1AA2-5F4D-AAB3-497EC78BD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50000"/>
              </a:spcBef>
              <a:buClrTx/>
            </a:pPr>
            <a:r>
              <a:rPr kumimoji="0" lang="en-US" altLang="en-US" sz="1400">
                <a:solidFill>
                  <a:srgbClr val="009900"/>
                </a:solidFill>
                <a:latin typeface="Times New Roman" panose="02020603050405020304" pitchFamily="18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53F56D44-EC2F-4844-B023-CFD70DEBF76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260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10401846-7B35-8E46-97F1-3E700CEFB05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483470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E1F4F623-7C5F-7945-8D63-A052828662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370254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0"/>
            <a:ext cx="8382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3333EB5A-F3C6-1344-A6FB-23ECB4AAF5D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536715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="" xmlns:a16="http://schemas.microsoft.com/office/drawing/2014/main" id="{DA4A354C-310D-0C41-9A0D-5419C2C30A9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04448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03162958-26F8-5F4C-8553-6A75CB0959E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781337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B30C92E3-A17B-6849-B8B3-22709130E52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155612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8DF45C2D-D9B6-FC43-99F5-6C0D1AC3A89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34135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ii_application_large_change">
            <a:extLst>
              <a:ext uri="{FF2B5EF4-FFF2-40B4-BE49-F238E27FC236}">
                <a16:creationId xmlns="" xmlns:a16="http://schemas.microsoft.com/office/drawing/2014/main" id="{3D25DAEC-E2E9-7044-81E0-6F8AC1568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>
            <a:extLst>
              <a:ext uri="{FF2B5EF4-FFF2-40B4-BE49-F238E27FC236}">
                <a16:creationId xmlns="" xmlns:a16="http://schemas.microsoft.com/office/drawing/2014/main" id="{173D31B7-7C97-DD45-973D-E57ABBAF4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="" xmlns:a16="http://schemas.microsoft.com/office/drawing/2014/main" id="{F2DFCD1C-6270-2B40-95C7-ED0E857C2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553200"/>
            <a:ext cx="419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0" lang="en-US" altLang="en-US" sz="1400">
                <a:solidFill>
                  <a:srgbClr val="009900"/>
                </a:solidFill>
                <a:latin typeface="Times New Roman" charset="0"/>
              </a:rPr>
              <a:t>George Mason University</a:t>
            </a:r>
            <a:endParaRPr kumimoji="0" lang="pl-PL" altLang="en-US" sz="1400">
              <a:solidFill>
                <a:srgbClr val="009900"/>
              </a:solidFill>
              <a:latin typeface="Times New Roman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00"/>
                </a:solidFill>
              </a:defRPr>
            </a:lvl1pPr>
          </a:lstStyle>
          <a:p>
            <a:r>
              <a:rPr lang="en-US"/>
              <a:t>Click to add text</a:t>
            </a:r>
            <a:endParaRPr lang="pl-PL"/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1563CE68-711F-8B40-93DD-581CCEF8EED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xfrm>
            <a:off x="381000" y="6553200"/>
            <a:ext cx="480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49358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F0CABCE6-BD91-C940-BCDF-7BC7CE07B81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037412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99C7E229-D2A8-A14E-A55A-859E63D0DED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29322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762EB5B1-67CD-D849-800E-260B6A13051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957873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0C823F75-E4B2-1441-A505-258AEAA9394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7082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7E70C948-F62A-BD43-87BF-6074669D416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7219635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68ACFFB6-082D-014D-BEF6-0479E6CE9F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255317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="" xmlns:a16="http://schemas.microsoft.com/office/drawing/2014/main" id="{419CDF28-0024-6A42-BE0F-46A79BCFAB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6565244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02A80E3D-C8A3-D847-9398-D888A58D669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2293850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2FCE547F-F18A-AD46-ABEA-2E5E9FBE7B6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0219824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6F9A76F9-2D25-2F42-8F09-20BAED51074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87238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0955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34100" cy="640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B0C9EF1C-B7A5-ED43-886A-4943EC2F1BD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454151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0"/>
            <a:ext cx="8382000" cy="640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151D433D-2487-6E4D-BCC3-74A746C57C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562446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5CB87066-E415-6947-8785-5AAD0051311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7176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06019732-3B47-F44D-BA8D-4D5CACB6F6E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508734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310082-6077-5E4B-958A-F91C6D334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739B151-F2A8-A94F-98B4-FD52DFA5C6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4BC199-F803-8842-9B0D-4B4859A5D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AD4F80-BDAA-8848-951A-07987C86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FAF005-C60D-884F-AE71-8504E5204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7AD6D-6806-0E49-A99C-106B5C38F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9461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6CFDF5-A4C6-6A4A-9A8C-BE3A3A127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0D0D9B-9E5F-1A43-869E-46A9B9834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FA1F8E-B62E-A84F-89B5-30E3C10DB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DEAE07-6A04-3244-802B-D3DC4E9AF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1BBE8EE-2EC6-194C-9043-ECE3850A5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FA6B4-0577-4D4E-A79A-84FBF25DF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7573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CE3EF4-85C0-6B45-9FC8-EC1510AED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93F4BB7-EA52-BD47-BB5F-F7732C0FE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CE23E33-1C1E-5844-82A2-A63D2E12B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8E7ACCC-2367-3041-8A22-2E943CD3B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D91CFCA-DCD0-F140-9F8F-4076B974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CC45-BC35-4C4C-B4FC-91AE36D544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5824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E4FED1-B061-A741-B86E-F16CF4E90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5E29F-D6D2-E546-A69D-4D1F485A4A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6C649F0-A31E-7E4E-9437-F78DE4C2C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F7263BB-C7BD-214D-9F5F-45037972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6F50DBC-6F84-E144-A240-0672BAE0F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F2F3C8A-A9CB-E64F-91F1-AD24B774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CBC4F-0892-E54A-9D4A-5207B61EB1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6815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EF14AF-6D75-784D-B2DC-503D3B24F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F5AB723-FBDE-4448-9925-6D04E0D2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7B04863-AF69-3447-9566-0576B9783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17BBC74-92CD-DC43-8B49-51B46882A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72269B1-1F6F-D54A-94F6-18776100F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4C9FBC0-59A3-D848-AEC3-64F048990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3A57C256-A938-A647-B58F-1B79F54C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64998FC-23EB-1F48-962C-97622544E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59C96-58C9-404F-BAE0-9D9B74FDDF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75099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128A44-814D-5348-A632-B7C21E817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8549ECC-383D-E446-A67B-E3477591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CDD8860-4F3E-C547-A624-2046FBADA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9676DDA-26F2-3A47-8501-24235F6F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C295D-F57A-D240-8D0E-096EF9E302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7433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A6845BB9-2B4E-D54A-8E3F-1E32EDC3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81875AB-272A-5543-9551-4772EBC49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AA7BC61-7F4E-0042-B024-4A49FD368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5EFC9-ED66-0140-9423-3A5C15B5A5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97107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B44DD4-846A-DB4A-AF66-633F5A416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DD295B1-0323-AE40-9A8F-C0DFDB554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674BF2A-83B1-F343-B90D-7B225D616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ADF6187-AB4B-874E-B328-2C6001571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D3092F-6389-F246-9833-3FDD621F3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5324B92-2C75-1A45-BFB2-12AC594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A838D-A416-D14A-A302-6C0BD64F0C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3425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42CF50-ED38-E041-AE91-86A59B0E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DC680C5-992E-C445-BEDC-5045CBD0EB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D4CFB8F-3BD2-FF43-83C6-D87F5FDA0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0F31CC-3FB2-904D-B3EF-E6408FFC1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C0C8C3-CACA-2C4A-8BEC-788748EA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9E97FD-6191-EF45-A5B6-07529103E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D26EE-289B-E74F-831A-162E92DE2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29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E494E6-C8CC-6B46-B501-9D98AD27A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92DD0DF-3825-3F40-9297-1B9D96C71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D8315F3-1170-4648-92D9-5B4FCED13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126B606-FA32-E641-BEDE-AD18461B8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7B9B5C-50D6-4044-AD3A-5552A97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25B66-AFE2-F543-9EED-5993AC885A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21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457EB2FC-39CD-ED4A-9224-B74299F483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3478467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7C4F649-D56C-6447-9643-07F97051E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9F85A03-A797-8646-A1D1-3A29F1695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994D6B-C700-E04D-B760-44F8985C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43F1EB-894E-0A4A-95B1-EB614A02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862AFC1-ED7D-5548-841B-04354D2A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78B1B-6EE5-1245-83C2-3CE2F9A98C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3251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3C36A5-4704-A44E-8162-0598789D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C1A2D5-BAFD-7A44-90D9-5B7A4E8CFC30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D5CE9F8-ED7D-D249-BE25-3E695BCEA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524A9EA-C40B-9942-8D07-56BABD98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A4BBF96-C24C-D049-83F9-C377F6E37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DA30925-3F4D-4349-9FD8-4B80F312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8A40DF-65CE-D74C-B7AD-77AE209A88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1501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E81554D-7B8F-4643-AD80-844590D8C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5F8C916-67CC-A04C-B9BF-3EA980DE3B1B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01671CD-C622-BC43-AA3F-8A7E7D94DEA2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2E57447C-77F0-564E-B334-0D2E8CF7459B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24B1BF4E-B155-0647-8070-19503CC24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DB5D5D61-F0B3-FC45-9AB3-5D8B00B80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81F2B8AB-64E3-694E-BCE0-7F1E74729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4C7F5F4-713E-CE43-9208-6B3A481C8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4221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010685-3ACD-B74C-A632-7D545BB8D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8E0827-71EF-424D-8FBE-AA4786A0786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1ADCFE-94CB-FD47-95E4-31C462C01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F9DF1AB-4C6B-E548-BDF8-21ECFCC1D8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7DA43E4-45C7-1742-BA9C-B8BA94BB5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769C601-FF3C-C542-B25B-830D55529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C03886C-4841-BF46-8115-E197B3D42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57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39CA0C59-DDE9-E94E-A320-6C1FCD8CCF8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3619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="" xmlns:a16="http://schemas.microsoft.com/office/drawing/2014/main" id="{6EFD24AE-8974-054E-85E8-C788362ADA9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04380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="" xmlns:a16="http://schemas.microsoft.com/office/drawing/2014/main" id="{1E5ECAA0-F7AD-6D4B-B3C2-2C20F4538B4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959318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93F42B90-2E81-5940-9541-B970E0E4179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3126518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CC1C0F4B-16C9-F14B-B11D-31A1105602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205106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2">
            <a:extLst>
              <a:ext uri="{FF2B5EF4-FFF2-40B4-BE49-F238E27FC236}">
                <a16:creationId xmlns="" xmlns:a16="http://schemas.microsoft.com/office/drawing/2014/main" id="{A80826AB-8017-474F-B5CF-BAF64BE14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273EA193-273C-DC4A-9F72-635CDCD89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E6B36BC0-18E7-4A48-8184-7E15BD1B3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029" name="Line 6">
            <a:extLst>
              <a:ext uri="{FF2B5EF4-FFF2-40B4-BE49-F238E27FC236}">
                <a16:creationId xmlns="" xmlns:a16="http://schemas.microsoft.com/office/drawing/2014/main" id="{907A77C5-3963-B844-9811-F924506B3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7">
            <a:extLst>
              <a:ext uri="{FF2B5EF4-FFF2-40B4-BE49-F238E27FC236}">
                <a16:creationId xmlns="" xmlns:a16="http://schemas.microsoft.com/office/drawing/2014/main" id="{845ED796-6156-2647-A2D9-722FB6375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53256" name="Text Box 8">
            <a:extLst>
              <a:ext uri="{FF2B5EF4-FFF2-40B4-BE49-F238E27FC236}">
                <a16:creationId xmlns="" xmlns:a16="http://schemas.microsoft.com/office/drawing/2014/main" id="{D6CED256-002D-EC46-95F3-52CC61066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ClrTx/>
            </a:pPr>
            <a:fld id="{C8484695-5A6B-1F44-A2BB-FA99D052B9F1}" type="slidenum">
              <a:rPr kumimoji="0" lang="en-US" altLang="en-US" sz="1400"/>
              <a:pPr algn="r">
                <a:spcBef>
                  <a:spcPct val="0"/>
                </a:spcBef>
                <a:buClrTx/>
              </a:pPr>
              <a:t>‹#›</a:t>
            </a:fld>
            <a:endParaRPr kumimoji="0" lang="en-US" altLang="en-US" sz="1400"/>
          </a:p>
        </p:txBody>
      </p:sp>
      <p:sp>
        <p:nvSpPr>
          <p:cNvPr id="53258" name="Rectangle 10">
            <a:extLst>
              <a:ext uri="{FF2B5EF4-FFF2-40B4-BE49-F238E27FC236}">
                <a16:creationId xmlns="" xmlns:a16="http://schemas.microsoft.com/office/drawing/2014/main" id="{CD0E9B9B-5FA8-224A-A3D9-653F2E4ADF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</a:defRPr>
            </a:lvl1pPr>
          </a:lstStyle>
          <a:p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ackground2">
            <a:extLst>
              <a:ext uri="{FF2B5EF4-FFF2-40B4-BE49-F238E27FC236}">
                <a16:creationId xmlns="" xmlns:a16="http://schemas.microsoft.com/office/drawing/2014/main" id="{4F9A3AB1-9FBE-1447-AE7C-9BB463B91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E5071A9C-4306-AF4E-9FBC-7047D4FD31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="" xmlns:a16="http://schemas.microsoft.com/office/drawing/2014/main" id="{E326547A-AE4F-CA41-B6F6-68C571C2E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14341" name="Line 6">
            <a:extLst>
              <a:ext uri="{FF2B5EF4-FFF2-40B4-BE49-F238E27FC236}">
                <a16:creationId xmlns="" xmlns:a16="http://schemas.microsoft.com/office/drawing/2014/main" id="{F38184FB-F65F-874D-AA21-E222F2D97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C4D11333-6808-CD4A-A7C1-E9EB97BAD9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="" xmlns:a16="http://schemas.microsoft.com/office/drawing/2014/main" id="{9DDFFE1C-59BE-9F47-8B30-F4AFD58B0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4EBA806B-9052-704A-9203-169B5247140C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="" xmlns:a16="http://schemas.microsoft.com/office/drawing/2014/main" id="{DD260202-A965-FF4C-9B7F-C5DB4D7F27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813354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background2">
            <a:extLst>
              <a:ext uri="{FF2B5EF4-FFF2-40B4-BE49-F238E27FC236}">
                <a16:creationId xmlns="" xmlns:a16="http://schemas.microsoft.com/office/drawing/2014/main" id="{F5C3D70C-50DC-AD4D-9C64-9028C522D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1" name="Rectangle 3">
            <a:extLst>
              <a:ext uri="{FF2B5EF4-FFF2-40B4-BE49-F238E27FC236}">
                <a16:creationId xmlns="" xmlns:a16="http://schemas.microsoft.com/office/drawing/2014/main" id="{F606573B-4DB6-5944-BCA0-4AAA93FBB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99332" name="Rectangle 4">
            <a:extLst>
              <a:ext uri="{FF2B5EF4-FFF2-40B4-BE49-F238E27FC236}">
                <a16:creationId xmlns="" xmlns:a16="http://schemas.microsoft.com/office/drawing/2014/main" id="{10FFDD56-3AC6-0140-9C83-8733D7298D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99333" name="Line 6">
            <a:extLst>
              <a:ext uri="{FF2B5EF4-FFF2-40B4-BE49-F238E27FC236}">
                <a16:creationId xmlns="" xmlns:a16="http://schemas.microsoft.com/office/drawing/2014/main" id="{003D7891-D6CA-8D4A-B6A3-7E09DA6C258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82" name="Rectangle 7">
            <a:extLst>
              <a:ext uri="{FF2B5EF4-FFF2-40B4-BE49-F238E27FC236}">
                <a16:creationId xmlns="" xmlns:a16="http://schemas.microsoft.com/office/drawing/2014/main" id="{F099FE1F-A936-5A4C-ACB7-7293E1288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="" xmlns:a16="http://schemas.microsoft.com/office/drawing/2014/main" id="{44A1A176-741F-C543-B561-8C055ABAF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1194A858-A880-FB40-84BF-72E3843BDD3D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="" xmlns:a16="http://schemas.microsoft.com/office/drawing/2014/main" id="{C4608156-0B1A-7A49-8E21-94095CD64F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167463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8" r:id="rId1"/>
    <p:sldLayoutId id="2147484189" r:id="rId2"/>
    <p:sldLayoutId id="2147484190" r:id="rId3"/>
    <p:sldLayoutId id="2147484191" r:id="rId4"/>
    <p:sldLayoutId id="2147484192" r:id="rId5"/>
    <p:sldLayoutId id="2147484193" r:id="rId6"/>
    <p:sldLayoutId id="2147484194" r:id="rId7"/>
    <p:sldLayoutId id="2147484195" r:id="rId8"/>
    <p:sldLayoutId id="2147484196" r:id="rId9"/>
    <p:sldLayoutId id="2147484197" r:id="rId10"/>
    <p:sldLayoutId id="2147484198" r:id="rId11"/>
    <p:sldLayoutId id="2147484199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26" name="Picture 2" descr="background2">
            <a:extLst>
              <a:ext uri="{FF2B5EF4-FFF2-40B4-BE49-F238E27FC236}">
                <a16:creationId xmlns="" xmlns:a16="http://schemas.microsoft.com/office/drawing/2014/main" id="{1579745C-D6E4-FB4D-BC7B-8956D4D44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82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27" name="Rectangle 3">
            <a:extLst>
              <a:ext uri="{FF2B5EF4-FFF2-40B4-BE49-F238E27FC236}">
                <a16:creationId xmlns="" xmlns:a16="http://schemas.microsoft.com/office/drawing/2014/main" id="{A40B8F8E-7136-CC42-A6EC-01BBC8755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38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pl-PL" altLang="en-US"/>
          </a:p>
        </p:txBody>
      </p:sp>
      <p:sp>
        <p:nvSpPr>
          <p:cNvPr id="205828" name="Rectangle 4">
            <a:extLst>
              <a:ext uri="{FF2B5EF4-FFF2-40B4-BE49-F238E27FC236}">
                <a16:creationId xmlns="" xmlns:a16="http://schemas.microsoft.com/office/drawing/2014/main" id="{7768E47A-E685-5C48-B241-098C8097E1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  <a:endParaRPr lang="pl-PL" altLang="en-US"/>
          </a:p>
          <a:p>
            <a:pPr lvl="1"/>
            <a:r>
              <a:rPr lang="en-US" altLang="en-US"/>
              <a:t>First Level </a:t>
            </a:r>
            <a:endParaRPr lang="pl-PL" altLang="en-US"/>
          </a:p>
          <a:p>
            <a:pPr lvl="2"/>
            <a:r>
              <a:rPr lang="en-US" altLang="en-US"/>
              <a:t>Second Level</a:t>
            </a:r>
            <a:endParaRPr lang="pl-PL" altLang="en-US"/>
          </a:p>
          <a:p>
            <a:pPr lvl="3"/>
            <a:r>
              <a:rPr lang="en-US" altLang="en-US"/>
              <a:t>Third Level</a:t>
            </a:r>
            <a:endParaRPr lang="pl-PL" altLang="en-US"/>
          </a:p>
          <a:p>
            <a:pPr lvl="4"/>
            <a:r>
              <a:rPr lang="en-US" altLang="en-US"/>
              <a:t>Fourth Level</a:t>
            </a:r>
            <a:endParaRPr lang="pl-PL" altLang="en-US"/>
          </a:p>
        </p:txBody>
      </p:sp>
      <p:sp>
        <p:nvSpPr>
          <p:cNvPr id="205829" name="Line 6">
            <a:extLst>
              <a:ext uri="{FF2B5EF4-FFF2-40B4-BE49-F238E27FC236}">
                <a16:creationId xmlns="" xmlns:a16="http://schemas.microsoft.com/office/drawing/2014/main" id="{EC78A9F4-F1B5-F041-A822-174FDC9A4EF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286" name="Rectangle 7">
            <a:extLst>
              <a:ext uri="{FF2B5EF4-FFF2-40B4-BE49-F238E27FC236}">
                <a16:creationId xmlns="" xmlns:a16="http://schemas.microsoft.com/office/drawing/2014/main" id="{B8D21FD4-D645-CD4D-A513-ADE8392E0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6705600" cy="76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20000"/>
              </a:spcBef>
              <a:buClr>
                <a:srgbClr val="000000"/>
              </a:buClr>
              <a:defRPr/>
            </a:pPr>
            <a:endParaRPr lang="en-US" altLang="en-US">
              <a:solidFill>
                <a:srgbClr val="402000"/>
              </a:solidFill>
            </a:endParaRPr>
          </a:p>
        </p:txBody>
      </p:sp>
      <p:sp>
        <p:nvSpPr>
          <p:cNvPr id="53256" name="Text Box 8">
            <a:extLst>
              <a:ext uri="{FF2B5EF4-FFF2-40B4-BE49-F238E27FC236}">
                <a16:creationId xmlns="" xmlns:a16="http://schemas.microsoft.com/office/drawing/2014/main" id="{D8611861-BE13-FF41-AB3E-848F4C258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553200"/>
            <a:ext cx="1981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>
              <a:defRPr/>
            </a:pPr>
            <a:fld id="{3FFC7648-7779-1E4A-8C40-16C0AAD10E73}" type="slidenum">
              <a:rPr kumimoji="0" lang="en-US" altLang="en-US" sz="1400" smtClean="0">
                <a:solidFill>
                  <a:srgbClr val="402000"/>
                </a:solidFill>
              </a:rPr>
              <a:pPr algn="r">
                <a:defRPr/>
              </a:pPr>
              <a:t>‹#›</a:t>
            </a:fld>
            <a:endParaRPr kumimoji="0" lang="en-US" altLang="en-US" sz="1400">
              <a:solidFill>
                <a:srgbClr val="402000"/>
              </a:solidFill>
            </a:endParaRPr>
          </a:p>
        </p:txBody>
      </p:sp>
      <p:sp>
        <p:nvSpPr>
          <p:cNvPr id="53258" name="Rectangle 10">
            <a:extLst>
              <a:ext uri="{FF2B5EF4-FFF2-40B4-BE49-F238E27FC236}">
                <a16:creationId xmlns="" xmlns:a16="http://schemas.microsoft.com/office/drawing/2014/main" id="{2873880B-02B8-1E41-A646-40B4E9A999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6553200"/>
            <a:ext cx="670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defRPr kumimoji="0" sz="1400" i="1">
                <a:solidFill>
                  <a:srgbClr val="0099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altLang="en-US"/>
              <a:t>ECE 44</a:t>
            </a:r>
            <a:r>
              <a:rPr lang="pl-PL" altLang="en-US"/>
              <a:t>8</a:t>
            </a:r>
            <a:r>
              <a:rPr lang="en-US" altLang="en-US"/>
              <a:t> – </a:t>
            </a:r>
            <a:r>
              <a:rPr lang="pl-PL" altLang="en-US"/>
              <a:t>FPGA and ASIC Design with VHDL</a:t>
            </a:r>
          </a:p>
        </p:txBody>
      </p:sp>
    </p:spTree>
    <p:extLst>
      <p:ext uri="{BB962C8B-B14F-4D97-AF65-F5344CB8AC3E}">
        <p14:creationId xmlns:p14="http://schemas.microsoft.com/office/powerpoint/2010/main" val="47250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0099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21EAE39A-BFF1-8049-89AD-858E36E9DB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C3C47851-709D-E14C-9EC3-2A027DE8B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3721F6C0-AEE4-B44C-881B-FC37DB122C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en-US"/>
              <a:t>RTL Hardware Design by P. Chu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291BDED-4115-964E-AF6F-C22B4FBACE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en-US"/>
              <a:t>Chapter 3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2883D78D-9A73-B343-A9A4-6FAECD32A7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B666BF-2E45-684F-8C72-832633D44D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58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6" r:id="rId1"/>
    <p:sldLayoutId id="2147484217" r:id="rId2"/>
    <p:sldLayoutId id="2147484218" r:id="rId3"/>
    <p:sldLayoutId id="2147484219" r:id="rId4"/>
    <p:sldLayoutId id="2147484220" r:id="rId5"/>
    <p:sldLayoutId id="2147484221" r:id="rId6"/>
    <p:sldLayoutId id="2147484222" r:id="rId7"/>
    <p:sldLayoutId id="2147484223" r:id="rId8"/>
    <p:sldLayoutId id="2147484224" r:id="rId9"/>
    <p:sldLayoutId id="2147484225" r:id="rId10"/>
    <p:sldLayoutId id="2147484226" r:id="rId11"/>
    <p:sldLayoutId id="2147484227" r:id="rId12"/>
    <p:sldLayoutId id="2147484228" r:id="rId13"/>
    <p:sldLayoutId id="2147484229" r:id="rId14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13" Type="http://schemas.openxmlformats.org/officeDocument/2006/relationships/customXml" Target="../ink/ink19.xml"/><Relationship Id="rId18" Type="http://schemas.openxmlformats.org/officeDocument/2006/relationships/image" Target="../media/image26.emf"/><Relationship Id="rId3" Type="http://schemas.openxmlformats.org/officeDocument/2006/relationships/customXml" Target="../ink/ink14.xml"/><Relationship Id="rId7" Type="http://schemas.openxmlformats.org/officeDocument/2006/relationships/customXml" Target="../ink/ink16.xml"/><Relationship Id="rId12" Type="http://schemas.openxmlformats.org/officeDocument/2006/relationships/image" Target="../media/image23.emf"/><Relationship Id="rId17" Type="http://schemas.openxmlformats.org/officeDocument/2006/relationships/customXml" Target="../ink/ink21.xml"/><Relationship Id="rId2" Type="http://schemas.openxmlformats.org/officeDocument/2006/relationships/image" Target="../media/image18.png"/><Relationship Id="rId16" Type="http://schemas.openxmlformats.org/officeDocument/2006/relationships/image" Target="../media/image25.emf"/><Relationship Id="rId20" Type="http://schemas.openxmlformats.org/officeDocument/2006/relationships/image" Target="../media/image27.emf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0.emf"/><Relationship Id="rId11" Type="http://schemas.openxmlformats.org/officeDocument/2006/relationships/customXml" Target="../ink/ink18.xml"/><Relationship Id="rId5" Type="http://schemas.openxmlformats.org/officeDocument/2006/relationships/customXml" Target="../ink/ink15.xml"/><Relationship Id="rId15" Type="http://schemas.openxmlformats.org/officeDocument/2006/relationships/customXml" Target="../ink/ink20.xml"/><Relationship Id="rId10" Type="http://schemas.openxmlformats.org/officeDocument/2006/relationships/image" Target="../media/image22.emf"/><Relationship Id="rId19" Type="http://schemas.openxmlformats.org/officeDocument/2006/relationships/customXml" Target="../ink/ink22.xml"/><Relationship Id="rId4" Type="http://schemas.openxmlformats.org/officeDocument/2006/relationships/image" Target="../media/image19.emf"/><Relationship Id="rId9" Type="http://schemas.openxmlformats.org/officeDocument/2006/relationships/customXml" Target="../ink/ink17.xml"/><Relationship Id="rId14" Type="http://schemas.openxmlformats.org/officeDocument/2006/relationships/image" Target="../media/image2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34.emf"/><Relationship Id="rId3" Type="http://schemas.openxmlformats.org/officeDocument/2006/relationships/image" Target="../media/image29.emf"/><Relationship Id="rId7" Type="http://schemas.openxmlformats.org/officeDocument/2006/relationships/image" Target="../media/image31.emf"/><Relationship Id="rId12" Type="http://schemas.openxmlformats.org/officeDocument/2006/relationships/customXml" Target="../ink/ink29.xml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6.xml"/><Relationship Id="rId11" Type="http://schemas.openxmlformats.org/officeDocument/2006/relationships/image" Target="../media/image33.emf"/><Relationship Id="rId5" Type="http://schemas.openxmlformats.org/officeDocument/2006/relationships/image" Target="../media/image30.emf"/><Relationship Id="rId10" Type="http://schemas.openxmlformats.org/officeDocument/2006/relationships/customXml" Target="../ink/ink28.xml"/><Relationship Id="rId4" Type="http://schemas.openxmlformats.org/officeDocument/2006/relationships/customXml" Target="../ink/ink25.xml"/><Relationship Id="rId9" Type="http://schemas.openxmlformats.org/officeDocument/2006/relationships/image" Target="../media/image32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customXml" Target="../ink/ink33.xml"/><Relationship Id="rId13" Type="http://schemas.openxmlformats.org/officeDocument/2006/relationships/image" Target="../media/image40.emf"/><Relationship Id="rId3" Type="http://schemas.openxmlformats.org/officeDocument/2006/relationships/image" Target="../media/image35.emf"/><Relationship Id="rId7" Type="http://schemas.openxmlformats.org/officeDocument/2006/relationships/image" Target="../media/image37.emf"/><Relationship Id="rId12" Type="http://schemas.openxmlformats.org/officeDocument/2006/relationships/customXml" Target="../ink/ink35.xml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2.xml"/><Relationship Id="rId11" Type="http://schemas.openxmlformats.org/officeDocument/2006/relationships/image" Target="../media/image39.emf"/><Relationship Id="rId5" Type="http://schemas.openxmlformats.org/officeDocument/2006/relationships/image" Target="../media/image36.emf"/><Relationship Id="rId10" Type="http://schemas.openxmlformats.org/officeDocument/2006/relationships/customXml" Target="../ink/ink34.xml"/><Relationship Id="rId4" Type="http://schemas.openxmlformats.org/officeDocument/2006/relationships/customXml" Target="../ink/ink31.xml"/><Relationship Id="rId9" Type="http://schemas.openxmlformats.org/officeDocument/2006/relationships/image" Target="../media/image38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3" Type="http://schemas.openxmlformats.org/officeDocument/2006/relationships/customXml" Target="../ink/ink36.xml"/><Relationship Id="rId7" Type="http://schemas.openxmlformats.org/officeDocument/2006/relationships/customXml" Target="../ink/ink38.xml"/><Relationship Id="rId12" Type="http://schemas.openxmlformats.org/officeDocument/2006/relationships/image" Target="../media/image46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emf"/><Relationship Id="rId11" Type="http://schemas.openxmlformats.org/officeDocument/2006/relationships/customXml" Target="../ink/ink40.xml"/><Relationship Id="rId5" Type="http://schemas.openxmlformats.org/officeDocument/2006/relationships/customXml" Target="../ink/ink37.xml"/><Relationship Id="rId10" Type="http://schemas.openxmlformats.org/officeDocument/2006/relationships/image" Target="../media/image45.emf"/><Relationship Id="rId4" Type="http://schemas.openxmlformats.org/officeDocument/2006/relationships/image" Target="../media/image42.emf"/><Relationship Id="rId9" Type="http://schemas.openxmlformats.org/officeDocument/2006/relationships/customXml" Target="../ink/ink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emf"/><Relationship Id="rId13" Type="http://schemas.openxmlformats.org/officeDocument/2006/relationships/customXml" Target="../ink/ink46.xml"/><Relationship Id="rId18" Type="http://schemas.openxmlformats.org/officeDocument/2006/relationships/image" Target="../media/image54.emf"/><Relationship Id="rId3" Type="http://schemas.openxmlformats.org/officeDocument/2006/relationships/customXml" Target="../ink/ink41.xml"/><Relationship Id="rId21" Type="http://schemas.openxmlformats.org/officeDocument/2006/relationships/customXml" Target="../ink/ink50.xml"/><Relationship Id="rId7" Type="http://schemas.openxmlformats.org/officeDocument/2006/relationships/customXml" Target="../ink/ink43.xml"/><Relationship Id="rId12" Type="http://schemas.openxmlformats.org/officeDocument/2006/relationships/image" Target="../media/image51.emf"/><Relationship Id="rId17" Type="http://schemas.openxmlformats.org/officeDocument/2006/relationships/customXml" Target="../ink/ink48.xml"/><Relationship Id="rId2" Type="http://schemas.openxmlformats.org/officeDocument/2006/relationships/image" Target="../media/image41.emf"/><Relationship Id="rId16" Type="http://schemas.openxmlformats.org/officeDocument/2006/relationships/image" Target="../media/image53.emf"/><Relationship Id="rId20" Type="http://schemas.openxmlformats.org/officeDocument/2006/relationships/image" Target="../media/image5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emf"/><Relationship Id="rId11" Type="http://schemas.openxmlformats.org/officeDocument/2006/relationships/customXml" Target="../ink/ink45.xml"/><Relationship Id="rId5" Type="http://schemas.openxmlformats.org/officeDocument/2006/relationships/customXml" Target="../ink/ink42.xml"/><Relationship Id="rId15" Type="http://schemas.openxmlformats.org/officeDocument/2006/relationships/customXml" Target="../ink/ink47.xml"/><Relationship Id="rId10" Type="http://schemas.openxmlformats.org/officeDocument/2006/relationships/image" Target="../media/image50.emf"/><Relationship Id="rId19" Type="http://schemas.openxmlformats.org/officeDocument/2006/relationships/customXml" Target="../ink/ink49.xml"/><Relationship Id="rId4" Type="http://schemas.openxmlformats.org/officeDocument/2006/relationships/image" Target="../media/image47.emf"/><Relationship Id="rId9" Type="http://schemas.openxmlformats.org/officeDocument/2006/relationships/customXml" Target="../ink/ink44.xml"/><Relationship Id="rId14" Type="http://schemas.openxmlformats.org/officeDocument/2006/relationships/image" Target="../media/image52.emf"/><Relationship Id="rId22" Type="http://schemas.openxmlformats.org/officeDocument/2006/relationships/image" Target="../media/image56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customXml" Target="../ink/ink5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customXml" Target="../ink/ink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emf"/><Relationship Id="rId4" Type="http://schemas.openxmlformats.org/officeDocument/2006/relationships/customXml" Target="../ink/ink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4.xml"/><Relationship Id="rId6" Type="http://schemas.openxmlformats.org/officeDocument/2006/relationships/customXml" Target="../ink/ink3.xml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emf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13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0.emf"/><Relationship Id="rId12" Type="http://schemas.openxmlformats.org/officeDocument/2006/relationships/customXml" Target="../ink/ink11.xml"/><Relationship Id="rId17" Type="http://schemas.openxmlformats.org/officeDocument/2006/relationships/image" Target="../media/image15.emf"/><Relationship Id="rId2" Type="http://schemas.openxmlformats.org/officeDocument/2006/relationships/customXml" Target="../ink/ink6.xml"/><Relationship Id="rId16" Type="http://schemas.openxmlformats.org/officeDocument/2006/relationships/customXml" Target="../ink/ink13.xml"/><Relationship Id="rId1" Type="http://schemas.openxmlformats.org/officeDocument/2006/relationships/slideLayout" Target="../slideLayouts/slideLayout18.xml"/><Relationship Id="rId6" Type="http://schemas.openxmlformats.org/officeDocument/2006/relationships/customXml" Target="../ink/ink8.xml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5" Type="http://schemas.openxmlformats.org/officeDocument/2006/relationships/image" Target="../media/image14.emf"/><Relationship Id="rId10" Type="http://schemas.openxmlformats.org/officeDocument/2006/relationships/customXml" Target="../ink/ink10.xml"/><Relationship Id="rId4" Type="http://schemas.openxmlformats.org/officeDocument/2006/relationships/customXml" Target="../ink/ink7.xml"/><Relationship Id="rId9" Type="http://schemas.openxmlformats.org/officeDocument/2006/relationships/image" Target="../media/image11.emf"/><Relationship Id="rId14" Type="http://schemas.openxmlformats.org/officeDocument/2006/relationships/customXml" Target="../ink/ink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8">
            <a:extLst>
              <a:ext uri="{FF2B5EF4-FFF2-40B4-BE49-F238E27FC236}">
                <a16:creationId xmlns="" xmlns:a16="http://schemas.microsoft.com/office/drawing/2014/main" id="{BDB0C8EC-21D6-D24D-8409-EC99D0C1D97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="" xmlns:a16="http://schemas.microsoft.com/office/drawing/2014/main" id="{FCAF52A5-983D-E746-AA3B-80544DE279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3276600"/>
            <a:ext cx="7848600" cy="2057400"/>
          </a:xfrm>
        </p:spPr>
        <p:txBody>
          <a:bodyPr/>
          <a:lstStyle/>
          <a:p>
            <a:r>
              <a:rPr lang="en-US" altLang="en-US" sz="4400" dirty="0">
                <a:ea typeface="ＭＳ Ｐゴシック" panose="020B0600070205080204" pitchFamily="34" charset="-128"/>
              </a:rPr>
              <a:t>Combinational-Circuit Building Blocks</a:t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/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>Data Flow Modeling of </a:t>
            </a:r>
            <a:br>
              <a:rPr lang="en-US" altLang="en-US" sz="4400" dirty="0">
                <a:ea typeface="ＭＳ Ｐゴシック" panose="020B0600070205080204" pitchFamily="34" charset="-128"/>
              </a:rPr>
            </a:br>
            <a:r>
              <a:rPr lang="en-US" altLang="en-US" sz="4400" dirty="0">
                <a:ea typeface="ＭＳ Ｐゴシック" panose="020B0600070205080204" pitchFamily="34" charset="-128"/>
              </a:rPr>
              <a:t>Combinational Logic</a:t>
            </a:r>
          </a:p>
        </p:txBody>
      </p:sp>
      <p:sp>
        <p:nvSpPr>
          <p:cNvPr id="43011" name="Rectangle 4">
            <a:extLst>
              <a:ext uri="{FF2B5EF4-FFF2-40B4-BE49-F238E27FC236}">
                <a16:creationId xmlns="" xmlns:a16="http://schemas.microsoft.com/office/drawing/2014/main" id="{20778A6B-D80D-8F4C-9B04-A71706BAF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28600"/>
            <a:ext cx="4648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</a:pPr>
            <a:r>
              <a:rPr lang="en-US" altLang="en-US" sz="4400">
                <a:solidFill>
                  <a:srgbClr val="000099"/>
                </a:solidFill>
              </a:rPr>
              <a:t>ECE </a:t>
            </a:r>
            <a:r>
              <a:rPr lang="pl-PL" altLang="en-US" sz="4400">
                <a:solidFill>
                  <a:srgbClr val="000099"/>
                </a:solidFill>
              </a:rPr>
              <a:t>448</a:t>
            </a:r>
            <a:endParaRPr lang="en-US" altLang="en-US" sz="440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ClrTx/>
            </a:pPr>
            <a:r>
              <a:rPr lang="en-US" altLang="en-US" sz="4400">
                <a:solidFill>
                  <a:srgbClr val="000099"/>
                </a:solidFill>
              </a:rPr>
              <a:t>Lecture </a:t>
            </a:r>
            <a:r>
              <a:rPr lang="pl-PL" altLang="en-US" sz="4400">
                <a:solidFill>
                  <a:srgbClr val="000099"/>
                </a:solidFill>
              </a:rPr>
              <a:t>3</a:t>
            </a:r>
            <a:endParaRPr lang="en-US" altLang="en-US" sz="4400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A46BCA4-27FF-EC4C-A172-B90F4F6C8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2C94AAE-7CCB-6B47-BF9D-B782E0E49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C335C9D-86A7-9A45-8EF0-629C835C0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29C6DF-969D-2C43-BBB0-38DE79F5D0A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1970" name="Rectangle 2">
            <a:extLst>
              <a:ext uri="{FF2B5EF4-FFF2-40B4-BE49-F238E27FC236}">
                <a16:creationId xmlns="" xmlns:a16="http://schemas.microsoft.com/office/drawing/2014/main" id="{847B52AE-D300-4C4A-A50A-0D7A65B816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 numeric_std package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="" xmlns:a16="http://schemas.microsoft.com/office/drawing/2014/main" id="{BF7C1635-5C60-E944-A846-D3A1C00A8F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How to infer arithmetic operators?</a:t>
            </a:r>
          </a:p>
          <a:p>
            <a:r>
              <a:rPr lang="en-US" altLang="en-US"/>
              <a:t>In standard VHDL:</a:t>
            </a:r>
          </a:p>
          <a:p>
            <a:pPr lvl="1">
              <a:buFontTx/>
              <a:buNone/>
            </a:pPr>
            <a:r>
              <a:rPr lang="pt-BR" altLang="en-US" b="1"/>
              <a:t>signal</a:t>
            </a:r>
            <a:r>
              <a:rPr lang="pt-BR" altLang="en-US"/>
              <a:t> a, b, sum: integer;</a:t>
            </a:r>
          </a:p>
          <a:p>
            <a:pPr lvl="1">
              <a:buFontTx/>
              <a:buNone/>
            </a:pPr>
            <a:r>
              <a:rPr lang="pt-BR" altLang="en-US"/>
              <a:t>. . .</a:t>
            </a:r>
          </a:p>
          <a:p>
            <a:pPr lvl="1">
              <a:buFontTx/>
              <a:buNone/>
            </a:pPr>
            <a:r>
              <a:rPr lang="pt-BR" altLang="en-US"/>
              <a:t>sum &lt;= a + b;</a:t>
            </a:r>
          </a:p>
          <a:p>
            <a:r>
              <a:rPr lang="en-US" altLang="en-US"/>
              <a:t>What’s wrong with integer data type?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291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5CEB5C58-46BD-5344-B065-43812B9E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CFB7FA67-A6F7-5948-B016-ADE3A8CE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9197FE5-AB0C-5840-AABF-50A1ECF7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8ECCAC-8DFC-B245-B7D5-29F920F47C8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2995" name="Rectangle 3">
            <a:extLst>
              <a:ext uri="{FF2B5EF4-FFF2-40B4-BE49-F238E27FC236}">
                <a16:creationId xmlns="" xmlns:a16="http://schemas.microsoft.com/office/drawing/2014/main" id="{06A9C96C-D470-9040-BBE8-D9C42C3789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229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IEEE numeric_std package: define integer as a an array of elements of std_logic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Two new data types: unsigned, signed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The array interpreted as an unsigned or signed binary number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E.g.,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x, y: signed(15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Need invoke package to use the data type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library</a:t>
            </a:r>
            <a:r>
              <a:rPr lang="en-US" altLang="en-US" sz="2400"/>
              <a:t> ieee;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ieee.std_logic_1164.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ieee.numeric_std.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2939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FFBD9-242A-0B4F-982E-52278182F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C83EDB2-8535-634F-A02B-4FB765E9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D9EA930-4733-BE40-AAFE-065E1DD8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76C519-BF1E-7943-A905-53ACA1B112E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4018" name="Rectangle 2">
            <a:extLst>
              <a:ext uri="{FF2B5EF4-FFF2-40B4-BE49-F238E27FC236}">
                <a16:creationId xmlns="" xmlns:a16="http://schemas.microsoft.com/office/drawing/2014/main" id="{B4B91A37-C600-E643-B149-5EA503879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Overloaded operators in </a:t>
            </a:r>
            <a:br>
              <a:rPr lang="en-US" altLang="en-US" sz="4000"/>
            </a:br>
            <a:r>
              <a:rPr lang="en-US" altLang="en-US" sz="4000"/>
              <a:t>IEEE numeric_std package </a:t>
            </a:r>
          </a:p>
        </p:txBody>
      </p:sp>
      <p:pic>
        <p:nvPicPr>
          <p:cNvPr id="214020" name="Picture 4">
            <a:extLst>
              <a:ext uri="{FF2B5EF4-FFF2-40B4-BE49-F238E27FC236}">
                <a16:creationId xmlns="" xmlns:a16="http://schemas.microsoft.com/office/drawing/2014/main" id="{13710961-D1D8-F141-9DAB-D12E90BC6DA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382000" cy="4610100"/>
          </a:xfrm>
        </p:spPr>
      </p:pic>
    </p:spTree>
    <p:extLst>
      <p:ext uri="{BB962C8B-B14F-4D97-AF65-F5344CB8AC3E}">
        <p14:creationId xmlns:p14="http://schemas.microsoft.com/office/powerpoint/2010/main" val="1646236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7D65F9B-1A44-4943-8B81-97B9E7DA1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DE2BB4-77C8-674A-909F-8D9742C80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1D0C424-31CA-1E4D-88EB-D23C78A0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8FA42C-97E5-4348-865B-8919B478BDAC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8117" name="Rectangle 5">
            <a:extLst>
              <a:ext uri="{FF2B5EF4-FFF2-40B4-BE49-F238E27FC236}">
                <a16:creationId xmlns="" xmlns:a16="http://schemas.microsoft.com/office/drawing/2014/main" id="{53F8AA7F-0820-1048-9CB1-2D0C4B46D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18115" name="Rectangle 3">
            <a:extLst>
              <a:ext uri="{FF2B5EF4-FFF2-40B4-BE49-F238E27FC236}">
                <a16:creationId xmlns="" xmlns:a16="http://schemas.microsoft.com/office/drawing/2014/main" id="{A9A0481D-67D1-EE4C-8ABE-8E5D7CCB04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/>
              <a:t>E.g., </a:t>
            </a:r>
          </a:p>
          <a:p>
            <a:endParaRPr lang="en-US" altLang="en-US"/>
          </a:p>
        </p:txBody>
      </p:sp>
      <p:pic>
        <p:nvPicPr>
          <p:cNvPr id="218116" name="Picture 4">
            <a:extLst>
              <a:ext uri="{FF2B5EF4-FFF2-40B4-BE49-F238E27FC236}">
                <a16:creationId xmlns="" xmlns:a16="http://schemas.microsoft.com/office/drawing/2014/main" id="{8B9032B7-1B40-D747-A0AB-8EE98B3B484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590800"/>
            <a:ext cx="8305800" cy="19399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720849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BDDE03-7F3A-254C-B090-4B3A2DD94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5F67B42-4977-3247-9A15-11AD14E9B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693795-E64A-7945-A590-7F9E624F1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8C75E8-04B2-A543-9DC6-8950E3D0EBEF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17090" name="Rectangle 2">
            <a:extLst>
              <a:ext uri="{FF2B5EF4-FFF2-40B4-BE49-F238E27FC236}">
                <a16:creationId xmlns="" xmlns:a16="http://schemas.microsoft.com/office/drawing/2014/main" id="{90A1C441-C7EF-BB47-90C6-05A407885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 conversion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="" xmlns:a16="http://schemas.microsoft.com/office/drawing/2014/main" id="{B04A60D8-37BC-8E4E-9482-26F4A11DE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525963"/>
          </a:xfrm>
        </p:spPr>
        <p:txBody>
          <a:bodyPr/>
          <a:lstStyle/>
          <a:p>
            <a:r>
              <a:rPr lang="en-US" altLang="en-US"/>
              <a:t>Std_logic_vector, unsigned, signed are defined as an array of element of std_logic</a:t>
            </a:r>
          </a:p>
          <a:p>
            <a:r>
              <a:rPr lang="en-US" altLang="en-US"/>
              <a:t>They considered as three different data types in VHDL </a:t>
            </a:r>
          </a:p>
          <a:p>
            <a:r>
              <a:rPr lang="en-US" altLang="en-US"/>
              <a:t>Type conversion between data types:</a:t>
            </a:r>
          </a:p>
          <a:p>
            <a:pPr lvl="1"/>
            <a:r>
              <a:rPr lang="en-US" altLang="en-US"/>
              <a:t>type conversion function</a:t>
            </a:r>
          </a:p>
          <a:p>
            <a:pPr lvl="1"/>
            <a:r>
              <a:rPr lang="en-US" altLang="en-US"/>
              <a:t>Type casting (for “closely related” data types)</a:t>
            </a:r>
          </a:p>
        </p:txBody>
      </p:sp>
    </p:spTree>
    <p:extLst>
      <p:ext uri="{BB962C8B-B14F-4D97-AF65-F5344CB8AC3E}">
        <p14:creationId xmlns:p14="http://schemas.microsoft.com/office/powerpoint/2010/main" val="3986625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2FA30C-403E-EA46-B3E2-9906A65B4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B63391-1B00-AF44-B30C-B3B637F6D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AEC19E3-4554-F445-9258-D8448802B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EC3F27-7068-C643-A806-BBACFCD4E5E1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0162" name="Rectangle 2">
            <a:extLst>
              <a:ext uri="{FF2B5EF4-FFF2-40B4-BE49-F238E27FC236}">
                <a16:creationId xmlns="" xmlns:a16="http://schemas.microsoft.com/office/drawing/2014/main" id="{8B6DC1A1-4676-4B40-9B60-B674908DAB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Type conversion between number-related data types</a:t>
            </a:r>
          </a:p>
        </p:txBody>
      </p:sp>
      <p:pic>
        <p:nvPicPr>
          <p:cNvPr id="220163" name="Picture 3">
            <a:extLst>
              <a:ext uri="{FF2B5EF4-FFF2-40B4-BE49-F238E27FC236}">
                <a16:creationId xmlns="" xmlns:a16="http://schemas.microsoft.com/office/drawing/2014/main" id="{9E13A9CA-168C-E944-B043-4BE74D48B014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600200"/>
            <a:ext cx="8229600" cy="2971800"/>
          </a:xfr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D9AF400-C0BA-A141-AE28-81D0AA8B4512}"/>
              </a:ext>
            </a:extLst>
          </p:cNvPr>
          <p:cNvSpPr/>
          <p:nvPr/>
        </p:nvSpPr>
        <p:spPr>
          <a:xfrm>
            <a:off x="337868" y="2627462"/>
            <a:ext cx="457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5144804" y="1857620"/>
              <a:ext cx="2178000" cy="10288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29684" y="1842500"/>
                <a:ext cx="2208240" cy="10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1" name="Ink 10"/>
              <p14:cNvContentPartPr/>
              <p14:nvPr/>
            </p14:nvContentPartPr>
            <p14:xfrm>
              <a:off x="1388564" y="1924220"/>
              <a:ext cx="2531880" cy="61632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73444" y="1909100"/>
                <a:ext cx="2562120" cy="6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3" name="Ink 12"/>
              <p14:cNvContentPartPr/>
              <p14:nvPr/>
            </p14:nvContentPartPr>
            <p14:xfrm>
              <a:off x="5164604" y="2545220"/>
              <a:ext cx="1875240" cy="68868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49484" y="2530100"/>
                <a:ext cx="1905480" cy="71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4" name="Ink 13"/>
              <p14:cNvContentPartPr/>
              <p14:nvPr/>
            </p14:nvContentPartPr>
            <p14:xfrm>
              <a:off x="7202204" y="2183780"/>
              <a:ext cx="586800" cy="672120"/>
            </p14:xfrm>
          </p:contentPart>
        </mc:Choice>
        <mc:Fallback>
          <p:pic>
            <p:nvPicPr>
              <p:cNvPr id="14" name="Ink 13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187084" y="2168660"/>
                <a:ext cx="617040" cy="70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/>
              <p14:cNvContentPartPr/>
              <p14:nvPr/>
            </p14:nvContentPartPr>
            <p14:xfrm>
              <a:off x="1495844" y="2399780"/>
              <a:ext cx="1958760" cy="960120"/>
            </p14:xfrm>
          </p:contentPart>
        </mc:Choice>
        <mc:Fallback>
          <p:pic>
            <p:nvPicPr>
              <p:cNvPr id="16" name="Ink 15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480724" y="2384660"/>
                <a:ext cx="1989000" cy="9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8" name="Ink 17"/>
              <p14:cNvContentPartPr/>
              <p14:nvPr/>
            </p14:nvContentPartPr>
            <p14:xfrm>
              <a:off x="3137084" y="2613620"/>
              <a:ext cx="821160" cy="42516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121964" y="2598500"/>
                <a:ext cx="851400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0" name="Ink 19"/>
              <p14:cNvContentPartPr/>
              <p14:nvPr/>
            </p14:nvContentPartPr>
            <p14:xfrm>
              <a:off x="1526444" y="2171180"/>
              <a:ext cx="997560" cy="627120"/>
            </p14:xfrm>
          </p:contentPart>
        </mc:Choice>
        <mc:Fallback>
          <p:pic>
            <p:nvPicPr>
              <p:cNvPr id="20" name="Ink 1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511324" y="2156060"/>
                <a:ext cx="1027800" cy="65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2" name="Ink 21"/>
              <p14:cNvContentPartPr/>
              <p14:nvPr/>
            </p14:nvContentPartPr>
            <p14:xfrm>
              <a:off x="544004" y="2554940"/>
              <a:ext cx="1133280" cy="571680"/>
            </p14:xfrm>
          </p:contentPart>
        </mc:Choice>
        <mc:Fallback>
          <p:pic>
            <p:nvPicPr>
              <p:cNvPr id="22" name="Ink 2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28884" y="2539820"/>
                <a:ext cx="1163520" cy="60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" name="Ink 23"/>
              <p14:cNvContentPartPr/>
              <p14:nvPr/>
            </p14:nvContentPartPr>
            <p14:xfrm>
              <a:off x="5152004" y="2906660"/>
              <a:ext cx="1627200" cy="2213640"/>
            </p14:xfrm>
          </p:contentPart>
        </mc:Choice>
        <mc:Fallback>
          <p:pic>
            <p:nvPicPr>
              <p:cNvPr id="24" name="Ink 2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136884" y="2891540"/>
                <a:ext cx="1657440" cy="2243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47686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FE5D6071-3C8E-6343-B1B9-5EB111A45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403CD72-20CA-604F-8645-7C177F87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0C561F57-3DFA-AC4C-A962-DBB9A3625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FE3776-B49E-994E-9F4C-615757CEC02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1187" name="Rectangle 3">
            <a:extLst>
              <a:ext uri="{FF2B5EF4-FFF2-40B4-BE49-F238E27FC236}">
                <a16:creationId xmlns="" xmlns:a16="http://schemas.microsoft.com/office/drawing/2014/main" id="{A3E3A696-97A6-884F-B34C-20EF8F9FF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8915400" cy="5821363"/>
          </a:xfrm>
        </p:spPr>
        <p:txBody>
          <a:bodyPr/>
          <a:lstStyle/>
          <a:p>
            <a:r>
              <a:rPr lang="en-US" altLang="en-US"/>
              <a:t>E.g.</a:t>
            </a:r>
          </a:p>
          <a:p>
            <a:pPr lvl="1">
              <a:buFontTx/>
              <a:buNone/>
            </a:pPr>
            <a:r>
              <a:rPr lang="en-US" altLang="en-US" sz="2400" b="1"/>
              <a:t>library</a:t>
            </a:r>
            <a:r>
              <a:rPr lang="en-US" altLang="en-US" sz="2400"/>
              <a:t> ieee;</a:t>
            </a:r>
          </a:p>
          <a:p>
            <a:pPr lvl="1"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ieee.std_logic_1164.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buFontTx/>
              <a:buNone/>
            </a:pPr>
            <a:r>
              <a:rPr lang="en-US" altLang="en-US" sz="2400" b="1"/>
              <a:t>use</a:t>
            </a:r>
            <a:r>
              <a:rPr lang="en-US" altLang="en-US" sz="2400"/>
              <a:t> ieee.numeric_std.</a:t>
            </a:r>
            <a:r>
              <a:rPr lang="en-US" altLang="en-US" sz="2400" b="1"/>
              <a:t>all</a:t>
            </a:r>
            <a:r>
              <a:rPr lang="en-US" altLang="en-US" sz="2400"/>
              <a:t>;</a:t>
            </a:r>
          </a:p>
          <a:p>
            <a:pPr lvl="1">
              <a:buFontTx/>
              <a:buNone/>
            </a:pPr>
            <a:r>
              <a:rPr lang="en-US" altLang="en-US" sz="2400"/>
              <a:t>. . .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s1, s2, s3, s4, s5, s6: std_logic_vector(3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u1, u2, u3, u4, u6, u7: unsigned(3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>
              <a:buFontTx/>
              <a:buNone/>
            </a:pPr>
            <a:r>
              <a:rPr lang="en-US" altLang="en-US" sz="2400" b="1"/>
              <a:t>signal</a:t>
            </a:r>
            <a:r>
              <a:rPr lang="en-US" altLang="en-US" sz="2400"/>
              <a:t> sg: signed(3 </a:t>
            </a:r>
            <a:r>
              <a:rPr lang="en-US" altLang="en-US" sz="2400" b="1"/>
              <a:t>downto</a:t>
            </a:r>
            <a:r>
              <a:rPr lang="en-US" altLang="en-US" sz="2400"/>
              <a:t> 0);</a:t>
            </a:r>
          </a:p>
          <a:p>
            <a:pPr lvl="1"/>
            <a:endParaRPr lang="en-US" altLang="en-US" sz="24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/>
              <p14:cNvContentPartPr/>
              <p14:nvPr/>
            </p14:nvContentPartPr>
            <p14:xfrm>
              <a:off x="1071404" y="1506260"/>
              <a:ext cx="3199680" cy="111960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6284" y="1491140"/>
                <a:ext cx="3229920" cy="114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90191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39958810-A463-4847-AE0F-812AFEE8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39ED0F4D-2026-6243-8230-C88721D87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BA0717DA-F606-5849-A13A-7A198CCC7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E874DA-50F4-A745-8EB3-9962C6B6326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3234" name="Rectangle 2">
            <a:extLst>
              <a:ext uri="{FF2B5EF4-FFF2-40B4-BE49-F238E27FC236}">
                <a16:creationId xmlns="" xmlns:a16="http://schemas.microsoft.com/office/drawing/2014/main" id="{75E292A9-1DB7-F44E-A8C1-835E7F7DB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9144000" cy="5821363"/>
          </a:xfrm>
        </p:spPr>
        <p:txBody>
          <a:bodyPr/>
          <a:lstStyle/>
          <a:p>
            <a:pPr lvl="1"/>
            <a:r>
              <a:rPr lang="en-US" altLang="en-US"/>
              <a:t>Ok</a:t>
            </a:r>
          </a:p>
          <a:p>
            <a:pPr lvl="1">
              <a:buFontTx/>
              <a:buNone/>
            </a:pPr>
            <a:r>
              <a:rPr lang="pl-PL" altLang="en-US"/>
              <a:t>u3 &lt;= u2 + u1;  --- ok, both operands unsigned</a:t>
            </a:r>
          </a:p>
          <a:p>
            <a:pPr lvl="1">
              <a:buFontTx/>
              <a:buNone/>
            </a:pPr>
            <a:r>
              <a:rPr lang="pl-PL" altLang="en-US"/>
              <a:t>u4 &lt;= u2 + 1;   --- ok, operands unsigned and</a:t>
            </a:r>
            <a:r>
              <a:rPr lang="en-US" altLang="en-US"/>
              <a:t> natural</a:t>
            </a:r>
          </a:p>
          <a:p>
            <a:pPr lvl="1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u5 &lt;= sg;  -- type mismatch</a:t>
            </a:r>
          </a:p>
          <a:p>
            <a:pPr lvl="1">
              <a:buFontTx/>
              <a:buNone/>
            </a:pPr>
            <a:r>
              <a:rPr lang="en-US" altLang="en-US"/>
              <a:t>u6 &lt;= 5;   -- type mismatch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u5 &lt;= unsigned(sg);     -- type casting</a:t>
            </a:r>
          </a:p>
          <a:p>
            <a:pPr lvl="1">
              <a:buFontTx/>
              <a:buNone/>
            </a:pPr>
            <a:r>
              <a:rPr lang="en-US" altLang="en-US"/>
              <a:t>u6 &lt;= to_unsigned(5,4); -- conversion function</a:t>
            </a:r>
          </a:p>
          <a:p>
            <a:pPr lvl="1">
              <a:buFontTx/>
              <a:buNone/>
            </a:pPr>
            <a:endParaRPr lang="en-US" altLang="en-US" sz="2400"/>
          </a:p>
          <a:p>
            <a:pPr lvl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422067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A70A29A4-894F-E14B-9F28-BE9F39145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941B9D3-6191-A944-A661-9362D96D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FE32650A-691D-B140-AEE4-0957573C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534057-9423-9043-ACDE-C13662C9C362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4258" name="Rectangle 2">
            <a:extLst>
              <a:ext uri="{FF2B5EF4-FFF2-40B4-BE49-F238E27FC236}">
                <a16:creationId xmlns="" xmlns:a16="http://schemas.microsoft.com/office/drawing/2014/main" id="{0F5010E8-BEBB-0548-AFEF-190E16B3B9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8915400" cy="5821363"/>
          </a:xfrm>
        </p:spPr>
        <p:txBody>
          <a:bodyPr/>
          <a:lstStyle/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u7 &lt;= sg + u1;   -- + undefined over the types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u7 &lt;= unsigned(sg) + u1; -- ok, but be careful</a:t>
            </a:r>
          </a:p>
          <a:p>
            <a:pPr lvl="1">
              <a:buFontTx/>
              <a:buNone/>
            </a:pPr>
            <a:endParaRPr lang="en-US" altLang="en-US"/>
          </a:p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s3 &lt;= u3;  -- type mismatch</a:t>
            </a:r>
          </a:p>
          <a:p>
            <a:pPr lvl="1">
              <a:buFontTx/>
              <a:buNone/>
            </a:pPr>
            <a:r>
              <a:rPr lang="en-US" altLang="en-US"/>
              <a:t>s4 &lt;= 5;   -- type mismatch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s3 &lt;= std_logic_vector(u3); -- type casting</a:t>
            </a:r>
          </a:p>
          <a:p>
            <a:pPr lvl="1">
              <a:buFontTx/>
              <a:buNone/>
            </a:pPr>
            <a:r>
              <a:rPr lang="en-US" altLang="en-US"/>
              <a:t>s4 &lt;= std_logic_vector(to_unsigned(5,4)); </a:t>
            </a: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49032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28BD6040-444A-4C48-9BDE-2BB6BBE7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RTL Hardware Design by P. Chu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9395EFF4-83C3-0348-B408-0E9A36618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Chapter 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E7F2506E-8CF3-0447-BFBA-6436FF55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E1F0310-D40D-A448-BD3D-DB481FD70060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5282" name="Rectangle 2">
            <a:extLst>
              <a:ext uri="{FF2B5EF4-FFF2-40B4-BE49-F238E27FC236}">
                <a16:creationId xmlns="" xmlns:a16="http://schemas.microsoft.com/office/drawing/2014/main" id="{E6803F63-9818-174C-9283-436B9B82D1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304800" y="228600"/>
            <a:ext cx="9220200" cy="5821363"/>
          </a:xfrm>
        </p:spPr>
        <p:txBody>
          <a:bodyPr/>
          <a:lstStyle/>
          <a:p>
            <a:pPr lvl="1"/>
            <a:r>
              <a:rPr lang="en-US" altLang="en-US"/>
              <a:t>Wrong</a:t>
            </a:r>
          </a:p>
          <a:p>
            <a:pPr lvl="1">
              <a:buFontTx/>
              <a:buNone/>
            </a:pPr>
            <a:r>
              <a:rPr lang="en-US" altLang="en-US"/>
              <a:t>s5 &lt;= s2 + s1; + undefined over std_logic_vector</a:t>
            </a:r>
          </a:p>
          <a:p>
            <a:pPr lvl="1">
              <a:buFontTx/>
              <a:buNone/>
            </a:pPr>
            <a:r>
              <a:rPr lang="en-US" altLang="en-US"/>
              <a:t>s6 &lt;= s2 + 1; + undefined</a:t>
            </a:r>
          </a:p>
          <a:p>
            <a:pPr lvl="1"/>
            <a:r>
              <a:rPr lang="en-US" altLang="en-US"/>
              <a:t>Fix</a:t>
            </a:r>
          </a:p>
          <a:p>
            <a:pPr lvl="1">
              <a:buFontTx/>
              <a:buNone/>
            </a:pPr>
            <a:r>
              <a:rPr lang="en-US" altLang="en-US"/>
              <a:t>s5 &lt;= std_logic_vector(unsigned(s2) + unsigned(s1)); </a:t>
            </a:r>
          </a:p>
          <a:p>
            <a:pPr lvl="1">
              <a:buFontTx/>
              <a:buNone/>
            </a:pPr>
            <a:r>
              <a:rPr lang="en-US" altLang="en-US"/>
              <a:t>s6 &lt;= std_logic_vector(unsigned(s2) + 1);         </a:t>
            </a:r>
          </a:p>
        </p:txBody>
      </p:sp>
    </p:spTree>
    <p:extLst>
      <p:ext uri="{BB962C8B-B14F-4D97-AF65-F5344CB8AC3E}">
        <p14:creationId xmlns:p14="http://schemas.microsoft.com/office/powerpoint/2010/main" val="356673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Footer Placeholder 2">
            <a:extLst>
              <a:ext uri="{FF2B5EF4-FFF2-40B4-BE49-F238E27FC236}">
                <a16:creationId xmlns="" xmlns:a16="http://schemas.microsoft.com/office/drawing/2014/main" id="{7F22137D-51DF-9241-A8B8-63C3BA4F81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="" xmlns:a16="http://schemas.microsoft.com/office/drawing/2014/main" id="{61B8AEAB-8124-EE44-929A-C12922A42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38100"/>
            <a:ext cx="83820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</a:t>
            </a:r>
            <a:r>
              <a:rPr lang="pl-PL" altLang="en-US">
                <a:ea typeface="ＭＳ Ｐゴシック" panose="020B0600070205080204" pitchFamily="34" charset="-128"/>
              </a:rPr>
              <a:t>eading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4035" name="Text Box 3">
            <a:extLst>
              <a:ext uri="{FF2B5EF4-FFF2-40B4-BE49-F238E27FC236}">
                <a16:creationId xmlns="" xmlns:a16="http://schemas.microsoft.com/office/drawing/2014/main" id="{666E4C20-07BD-7941-AEAE-5B3B8D840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835400"/>
            <a:ext cx="9067800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>
                <a:solidFill>
                  <a:srgbClr val="000000"/>
                </a:solidFill>
              </a:rPr>
              <a:t> </a:t>
            </a:r>
            <a:r>
              <a:rPr lang="pl-PL" altLang="en-US" sz="2800"/>
              <a:t>S. Brown and Z. Vranesic</a:t>
            </a:r>
            <a:r>
              <a:rPr lang="en-US" altLang="en-US" sz="2800"/>
              <a:t>,</a:t>
            </a:r>
            <a:r>
              <a:rPr lang="en-US" altLang="en-US" sz="2800" i="1"/>
              <a:t> </a:t>
            </a:r>
            <a:r>
              <a:rPr lang="pl-PL" altLang="en-US" sz="2800" i="1"/>
              <a:t>Fundamentals of Digital</a:t>
            </a:r>
            <a:br>
              <a:rPr lang="pl-PL" altLang="en-US" sz="2800" i="1"/>
            </a:br>
            <a:r>
              <a:rPr lang="pl-PL" altLang="en-US" sz="2800" i="1"/>
              <a:t>  Logic with VHDL Design</a:t>
            </a:r>
            <a:endParaRPr lang="en-US" altLang="en-US" sz="2800" i="1"/>
          </a:p>
          <a:p>
            <a:r>
              <a:rPr lang="en-US" altLang="en-US" sz="2800" b="1" i="1">
                <a:solidFill>
                  <a:srgbClr val="800000"/>
                </a:solidFill>
              </a:rPr>
              <a:t>     </a:t>
            </a:r>
            <a:r>
              <a:rPr lang="pl-PL" altLang="en-US" sz="2800" b="1" i="1">
                <a:solidFill>
                  <a:srgbClr val="800000"/>
                </a:solidFill>
              </a:rPr>
              <a:t>Chapter </a:t>
            </a:r>
            <a:r>
              <a:rPr lang="en-US" altLang="en-US" sz="2800" b="1" i="1">
                <a:solidFill>
                  <a:srgbClr val="800000"/>
                </a:solidFill>
              </a:rPr>
              <a:t>6, Combinational-Circuit Building Blocks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 Chapter 5.5, Design of Arithmetic Circuits Using 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                     CAD Tools</a:t>
            </a:r>
          </a:p>
          <a:p>
            <a:r>
              <a:rPr lang="en-US" altLang="en-US" sz="2800" b="1" i="1">
                <a:solidFill>
                  <a:srgbClr val="800000"/>
                </a:solidFill>
              </a:rPr>
              <a:t>    </a:t>
            </a:r>
            <a:endParaRPr lang="pl-PL" altLang="en-US" sz="2800">
              <a:solidFill>
                <a:srgbClr val="000000"/>
              </a:solidFill>
            </a:endParaRPr>
          </a:p>
        </p:txBody>
      </p:sp>
      <p:sp>
        <p:nvSpPr>
          <p:cNvPr id="44036" name="Text Box 3">
            <a:extLst>
              <a:ext uri="{FF2B5EF4-FFF2-40B4-BE49-F238E27FC236}">
                <a16:creationId xmlns="" xmlns:a16="http://schemas.microsoft.com/office/drawing/2014/main" id="{A60E911B-7CE2-944B-B3C1-ABFB17DB4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175" y="1524000"/>
            <a:ext cx="7750455" cy="1040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Char char="•"/>
            </a:pPr>
            <a:r>
              <a:rPr lang="en-US" altLang="en-US" sz="2800" dirty="0">
                <a:solidFill>
                  <a:srgbClr val="000000"/>
                </a:solidFill>
              </a:rPr>
              <a:t> </a:t>
            </a:r>
            <a:r>
              <a:rPr lang="en-US" altLang="en-US" sz="2800" dirty="0"/>
              <a:t>P. Chu, </a:t>
            </a:r>
            <a:r>
              <a:rPr lang="en-US" altLang="en-US" sz="2800" i="1" dirty="0"/>
              <a:t>FPGA Prototyping by VHDL Examples</a:t>
            </a:r>
          </a:p>
          <a:p>
            <a:pPr lvl="1"/>
            <a:r>
              <a:rPr lang="en-US" altLang="en-US" sz="2800" b="1" i="1" dirty="0">
                <a:solidFill>
                  <a:srgbClr val="800000"/>
                </a:solidFill>
              </a:rPr>
              <a:t>Chapter 3, RT-level combinational circuit</a:t>
            </a:r>
          </a:p>
        </p:txBody>
      </p:sp>
      <p:sp>
        <p:nvSpPr>
          <p:cNvPr id="44037" name="TextBox 5">
            <a:extLst>
              <a:ext uri="{FF2B5EF4-FFF2-40B4-BE49-F238E27FC236}">
                <a16:creationId xmlns="" xmlns:a16="http://schemas.microsoft.com/office/drawing/2014/main" id="{F22D7B0B-4F7A-3E4D-90A4-D6BE1966C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2038"/>
            <a:ext cx="15192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Required</a:t>
            </a:r>
          </a:p>
        </p:txBody>
      </p:sp>
      <p:sp>
        <p:nvSpPr>
          <p:cNvPr id="44038" name="TextBox 6">
            <a:extLst>
              <a:ext uri="{FF2B5EF4-FFF2-40B4-BE49-F238E27FC236}">
                <a16:creationId xmlns="" xmlns:a16="http://schemas.microsoft.com/office/drawing/2014/main" id="{845A4EF7-424C-674B-B779-1433F22A0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276600"/>
            <a:ext cx="2390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b="1"/>
              <a:t>Recommended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3" name="Footer Placeholder 1">
            <a:extLst>
              <a:ext uri="{FF2B5EF4-FFF2-40B4-BE49-F238E27FC236}">
                <a16:creationId xmlns="" xmlns:a16="http://schemas.microsoft.com/office/drawing/2014/main" id="{28B052E6-ED88-5C41-8BC6-E6E0018C6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ECE 44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– 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FPGA and ASIC Design with VHDL</a:t>
            </a:r>
          </a:p>
        </p:txBody>
      </p:sp>
      <p:pic>
        <p:nvPicPr>
          <p:cNvPr id="330754" name="Picture 2" descr="crii_application_large_change">
            <a:extLst>
              <a:ext uri="{FF2B5EF4-FFF2-40B4-BE49-F238E27FC236}">
                <a16:creationId xmlns="" xmlns:a16="http://schemas.microsoft.com/office/drawing/2014/main" id="{3D286213-5E00-6F49-882F-75E512EE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0755" name="Text Box 3">
            <a:extLst>
              <a:ext uri="{FF2B5EF4-FFF2-40B4-BE49-F238E27FC236}">
                <a16:creationId xmlns="" xmlns:a16="http://schemas.microsoft.com/office/drawing/2014/main" id="{F1DBFC77-497E-3F45-B2C6-33BA1A645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3413" y="3048000"/>
            <a:ext cx="27495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Multipliers</a:t>
            </a:r>
          </a:p>
        </p:txBody>
      </p:sp>
    </p:spTree>
    <p:extLst>
      <p:ext uri="{BB962C8B-B14F-4D97-AF65-F5344CB8AC3E}">
        <p14:creationId xmlns:p14="http://schemas.microsoft.com/office/powerpoint/2010/main" val="494343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7" name="Rectangle 2">
            <a:extLst>
              <a:ext uri="{FF2B5EF4-FFF2-40B4-BE49-F238E27FC236}">
                <a16:creationId xmlns="" xmlns:a16="http://schemas.microsoft.com/office/drawing/2014/main" id="{F503BB45-AE98-314F-830D-9E6C334F0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Unsigned vs. Signed Multiplication</a:t>
            </a:r>
          </a:p>
        </p:txBody>
      </p:sp>
      <p:sp>
        <p:nvSpPr>
          <p:cNvPr id="331778" name="TextBox 16">
            <a:extLst>
              <a:ext uri="{FF2B5EF4-FFF2-40B4-BE49-F238E27FC236}">
                <a16:creationId xmlns="" xmlns:a16="http://schemas.microsoft.com/office/drawing/2014/main" id="{D128496F-4EE7-1741-8C6B-24263C618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3" y="2916238"/>
            <a:ext cx="104616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</a:t>
            </a:r>
          </a:p>
        </p:txBody>
      </p:sp>
      <p:sp>
        <p:nvSpPr>
          <p:cNvPr id="331779" name="TextBox 17">
            <a:extLst>
              <a:ext uri="{FF2B5EF4-FFF2-40B4-BE49-F238E27FC236}">
                <a16:creationId xmlns="" xmlns:a16="http://schemas.microsoft.com/office/drawing/2014/main" id="{57CC5339-14E2-4E41-A765-6312F1012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713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="" xmlns:a16="http://schemas.microsoft.com/office/drawing/2014/main" id="{62FD0DE7-9538-A649-91CC-5C697404E1FB}"/>
              </a:ext>
            </a:extLst>
          </p:cNvPr>
          <p:cNvCxnSpPr/>
          <p:nvPr/>
        </p:nvCxnSpPr>
        <p:spPr bwMode="auto">
          <a:xfrm flipV="1">
            <a:off x="457200" y="4119563"/>
            <a:ext cx="1774825" cy="15875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1" name="TextBox 23">
            <a:extLst>
              <a:ext uri="{FF2B5EF4-FFF2-40B4-BE49-F238E27FC236}">
                <a16:creationId xmlns="" xmlns:a16="http://schemas.microsoft.com/office/drawing/2014/main" id="{53BD921F-C975-1040-9F39-FD1F8DD6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11638"/>
            <a:ext cx="190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11100001</a:t>
            </a:r>
          </a:p>
        </p:txBody>
      </p:sp>
      <p:sp>
        <p:nvSpPr>
          <p:cNvPr id="331782" name="TextBox 25">
            <a:extLst>
              <a:ext uri="{FF2B5EF4-FFF2-40B4-BE49-F238E27FC236}">
                <a16:creationId xmlns="" xmlns:a16="http://schemas.microsoft.com/office/drawing/2014/main" id="{2E5681E6-80BB-5048-831F-BAF784F0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3563" y="2941638"/>
            <a:ext cx="615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15</a:t>
            </a:r>
          </a:p>
        </p:txBody>
      </p:sp>
      <p:sp>
        <p:nvSpPr>
          <p:cNvPr id="331783" name="TextBox 26">
            <a:extLst>
              <a:ext uri="{FF2B5EF4-FFF2-40B4-BE49-F238E27FC236}">
                <a16:creationId xmlns="" xmlns:a16="http://schemas.microsoft.com/office/drawing/2014/main" id="{C900F9F6-4BE6-064E-868F-C620813D1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7950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="" xmlns:a16="http://schemas.microsoft.com/office/drawing/2014/main" id="{28812095-80C3-624A-B0C5-36E3C3235079}"/>
              </a:ext>
            </a:extLst>
          </p:cNvPr>
          <p:cNvCxnSpPr/>
          <p:nvPr/>
        </p:nvCxnSpPr>
        <p:spPr bwMode="auto">
          <a:xfrm flipV="1">
            <a:off x="2720975" y="4135438"/>
            <a:ext cx="923925" cy="0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5" name="TextBox 29">
            <a:extLst>
              <a:ext uri="{FF2B5EF4-FFF2-40B4-BE49-F238E27FC236}">
                <a16:creationId xmlns="" xmlns:a16="http://schemas.microsoft.com/office/drawing/2014/main" id="{83DF312D-C45D-E74D-A9CB-3E8146233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4211638"/>
            <a:ext cx="8318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225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="" xmlns:a16="http://schemas.microsoft.com/office/drawing/2014/main" id="{FD5A71C8-9F84-704B-ACF3-AE2375610194}"/>
              </a:ext>
            </a:extLst>
          </p:cNvPr>
          <p:cNvCxnSpPr/>
          <p:nvPr/>
        </p:nvCxnSpPr>
        <p:spPr bwMode="auto">
          <a:xfrm rot="5400000">
            <a:off x="2981326" y="3895725"/>
            <a:ext cx="2570162" cy="1587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87" name="TextBox 36">
            <a:extLst>
              <a:ext uri="{FF2B5EF4-FFF2-40B4-BE49-F238E27FC236}">
                <a16:creationId xmlns="" xmlns:a16="http://schemas.microsoft.com/office/drawing/2014/main" id="{41D69DB6-FC91-E844-ABB3-078886020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13" y="2916238"/>
            <a:ext cx="1046162" cy="103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1111</a:t>
            </a:r>
          </a:p>
        </p:txBody>
      </p:sp>
      <p:sp>
        <p:nvSpPr>
          <p:cNvPr id="331788" name="TextBox 37">
            <a:extLst>
              <a:ext uri="{FF2B5EF4-FFF2-40B4-BE49-F238E27FC236}">
                <a16:creationId xmlns="" xmlns:a16="http://schemas.microsoft.com/office/drawing/2014/main" id="{92218B96-1073-E647-8DB3-766EB62D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1113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812838BF-B2FC-D14B-B4BC-EDE54E25EF35}"/>
              </a:ext>
            </a:extLst>
          </p:cNvPr>
          <p:cNvCxnSpPr/>
          <p:nvPr/>
        </p:nvCxnSpPr>
        <p:spPr bwMode="auto">
          <a:xfrm flipV="1">
            <a:off x="4800600" y="4119563"/>
            <a:ext cx="1774825" cy="15875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90" name="TextBox 39">
            <a:extLst>
              <a:ext uri="{FF2B5EF4-FFF2-40B4-BE49-F238E27FC236}">
                <a16:creationId xmlns="" xmlns:a16="http://schemas.microsoft.com/office/drawing/2014/main" id="{097DB4D2-696B-9841-9275-E249D4FFA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211638"/>
            <a:ext cx="19081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00000001</a:t>
            </a:r>
          </a:p>
        </p:txBody>
      </p:sp>
      <p:sp>
        <p:nvSpPr>
          <p:cNvPr id="331791" name="TextBox 40">
            <a:extLst>
              <a:ext uri="{FF2B5EF4-FFF2-40B4-BE49-F238E27FC236}">
                <a16:creationId xmlns="" xmlns:a16="http://schemas.microsoft.com/office/drawing/2014/main" id="{170623E5-EACF-C241-A70F-733310AC2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6963" y="2941638"/>
            <a:ext cx="615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-1</a:t>
            </a:r>
          </a:p>
        </p:txBody>
      </p:sp>
      <p:sp>
        <p:nvSpPr>
          <p:cNvPr id="331792" name="TextBox 41">
            <a:extLst>
              <a:ext uri="{FF2B5EF4-FFF2-40B4-BE49-F238E27FC236}">
                <a16:creationId xmlns="" xmlns:a16="http://schemas.microsoft.com/office/drawing/2014/main" id="{6C767D34-8AD0-FC41-846B-BE885224C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350" y="3459163"/>
            <a:ext cx="40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x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="" xmlns:a16="http://schemas.microsoft.com/office/drawing/2014/main" id="{59CB6CD3-4BD1-6749-9837-CE60C286D464}"/>
              </a:ext>
            </a:extLst>
          </p:cNvPr>
          <p:cNvCxnSpPr/>
          <p:nvPr/>
        </p:nvCxnSpPr>
        <p:spPr bwMode="auto">
          <a:xfrm flipV="1">
            <a:off x="7064375" y="4135438"/>
            <a:ext cx="923925" cy="0"/>
          </a:xfrm>
          <a:prstGeom prst="line">
            <a:avLst/>
          </a:prstGeom>
          <a:noFill/>
          <a:ln w="9525" cap="flat" cmpd="sng" algn="ctr">
            <a:solidFill>
              <a:schemeClr val="accent5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1794" name="TextBox 43">
            <a:extLst>
              <a:ext uri="{FF2B5EF4-FFF2-40B4-BE49-F238E27FC236}">
                <a16:creationId xmlns="" xmlns:a16="http://schemas.microsoft.com/office/drawing/2014/main" id="{E969E76B-653F-8C4D-AC7B-FE19F6706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211638"/>
            <a:ext cx="4000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1</a:t>
            </a:r>
          </a:p>
        </p:txBody>
      </p:sp>
      <p:sp>
        <p:nvSpPr>
          <p:cNvPr id="331795" name="TextBox 45">
            <a:extLst>
              <a:ext uri="{FF2B5EF4-FFF2-40B4-BE49-F238E27FC236}">
                <a16:creationId xmlns="" xmlns:a16="http://schemas.microsoft.com/office/drawing/2014/main" id="{DA4A1DE8-6363-244C-8C91-8BA3DA23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688" y="1828800"/>
            <a:ext cx="1701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Unsigned</a:t>
            </a:r>
          </a:p>
        </p:txBody>
      </p:sp>
      <p:sp>
        <p:nvSpPr>
          <p:cNvPr id="331796" name="TextBox 46">
            <a:extLst>
              <a:ext uri="{FF2B5EF4-FFF2-40B4-BE49-F238E27FC236}">
                <a16:creationId xmlns="" xmlns:a16="http://schemas.microsoft.com/office/drawing/2014/main" id="{490E5F67-E7F7-9D43-9DE1-B8AD46919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828800"/>
            <a:ext cx="1303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Signed</a:t>
            </a:r>
          </a:p>
        </p:txBody>
      </p:sp>
    </p:spTree>
    <p:extLst>
      <p:ext uri="{BB962C8B-B14F-4D97-AF65-F5344CB8AC3E}">
        <p14:creationId xmlns:p14="http://schemas.microsoft.com/office/powerpoint/2010/main" val="1588769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1" name="Rectangle 2">
            <a:extLst>
              <a:ext uri="{FF2B5EF4-FFF2-40B4-BE49-F238E27FC236}">
                <a16:creationId xmlns="" xmlns:a16="http://schemas.microsoft.com/office/drawing/2014/main" id="{50921F63-F93C-2349-8092-03366D706A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Unsigned Multiplier</a:t>
            </a:r>
          </a:p>
        </p:txBody>
      </p:sp>
      <p:sp>
        <p:nvSpPr>
          <p:cNvPr id="332802" name="Rectangle 3">
            <a:extLst>
              <a:ext uri="{FF2B5EF4-FFF2-40B4-BE49-F238E27FC236}">
                <a16:creationId xmlns="" xmlns:a16="http://schemas.microsoft.com/office/drawing/2014/main" id="{8B61AC69-0CA0-F64D-AED6-DDD3A57AD3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3" name="Line 4">
            <a:extLst>
              <a:ext uri="{FF2B5EF4-FFF2-40B4-BE49-F238E27FC236}">
                <a16:creationId xmlns="" xmlns:a16="http://schemas.microsoft.com/office/drawing/2014/main" id="{0F468FBA-2EAB-1845-88DC-00AD76193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4" name="Line 5">
            <a:extLst>
              <a:ext uri="{FF2B5EF4-FFF2-40B4-BE49-F238E27FC236}">
                <a16:creationId xmlns="" xmlns:a16="http://schemas.microsoft.com/office/drawing/2014/main" id="{46537D47-8207-0B40-9D4A-D85761D925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5" name="Text Box 6">
            <a:extLst>
              <a:ext uri="{FF2B5EF4-FFF2-40B4-BE49-F238E27FC236}">
                <a16:creationId xmlns="" xmlns:a16="http://schemas.microsoft.com/office/drawing/2014/main" id="{9CCA4F48-ED8A-8047-A61D-C6928365D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2806" name="Line 7">
            <a:extLst>
              <a:ext uri="{FF2B5EF4-FFF2-40B4-BE49-F238E27FC236}">
                <a16:creationId xmlns="" xmlns:a16="http://schemas.microsoft.com/office/drawing/2014/main" id="{1E61F046-7DFE-6046-B459-3F461D9BED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7" name="Line 8">
            <a:extLst>
              <a:ext uri="{FF2B5EF4-FFF2-40B4-BE49-F238E27FC236}">
                <a16:creationId xmlns="" xmlns:a16="http://schemas.microsoft.com/office/drawing/2014/main" id="{8278B16B-4B3A-D54E-9F66-136C48232A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08" name="Text Box 9">
            <a:extLst>
              <a:ext uri="{FF2B5EF4-FFF2-40B4-BE49-F238E27FC236}">
                <a16:creationId xmlns="" xmlns:a16="http://schemas.microsoft.com/office/drawing/2014/main" id="{1B15B0D0-B0A9-2B44-B1C9-E4C99E10E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2809" name="Text Box 10">
            <a:extLst>
              <a:ext uri="{FF2B5EF4-FFF2-40B4-BE49-F238E27FC236}">
                <a16:creationId xmlns="" xmlns:a16="http://schemas.microsoft.com/office/drawing/2014/main" id="{EF4D45ED-89CD-B847-9434-E2F176E74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0" name="Text Box 11">
            <a:extLst>
              <a:ext uri="{FF2B5EF4-FFF2-40B4-BE49-F238E27FC236}">
                <a16:creationId xmlns="" xmlns:a16="http://schemas.microsoft.com/office/drawing/2014/main" id="{BEF4CE0B-31B4-1D49-B189-70DD1BB46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1" name="Line 12">
            <a:extLst>
              <a:ext uri="{FF2B5EF4-FFF2-40B4-BE49-F238E27FC236}">
                <a16:creationId xmlns="" xmlns:a16="http://schemas.microsoft.com/office/drawing/2014/main" id="{165F08E9-04A0-0643-9F3B-EFC52BD39D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2" name="Line 13">
            <a:extLst>
              <a:ext uri="{FF2B5EF4-FFF2-40B4-BE49-F238E27FC236}">
                <a16:creationId xmlns="" xmlns:a16="http://schemas.microsoft.com/office/drawing/2014/main" id="{656C88AE-1683-1D4E-A74E-3FF905F0FA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2813" name="Text Box 14">
            <a:extLst>
              <a:ext uri="{FF2B5EF4-FFF2-40B4-BE49-F238E27FC236}">
                <a16:creationId xmlns="" xmlns:a16="http://schemas.microsoft.com/office/drawing/2014/main" id="{898A0782-2460-DC4F-A71C-A5BF9142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2814" name="Text Box 19">
            <a:extLst>
              <a:ext uri="{FF2B5EF4-FFF2-40B4-BE49-F238E27FC236}">
                <a16:creationId xmlns="" xmlns:a16="http://schemas.microsoft.com/office/drawing/2014/main" id="{67E7C8C8-96AF-EE47-BE12-FB918D87B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</a:t>
            </a:r>
          </a:p>
        </p:txBody>
      </p:sp>
      <p:sp>
        <p:nvSpPr>
          <p:cNvPr id="332815" name="TextBox 1">
            <a:extLst>
              <a:ext uri="{FF2B5EF4-FFF2-40B4-BE49-F238E27FC236}">
                <a16:creationId xmlns="" xmlns:a16="http://schemas.microsoft.com/office/drawing/2014/main" id="{1C7A55B5-6049-3C4D-8414-9C41F06DF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581400"/>
            <a:ext cx="406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</a:t>
            </a:r>
          </a:p>
        </p:txBody>
      </p:sp>
      <p:sp>
        <p:nvSpPr>
          <p:cNvPr id="332816" name="TextBox 1">
            <a:extLst>
              <a:ext uri="{FF2B5EF4-FFF2-40B4-BE49-F238E27FC236}">
                <a16:creationId xmlns="" xmlns:a16="http://schemas.microsoft.com/office/drawing/2014/main" id="{8EC0F241-A7CD-C841-ACC0-FDC7B70A9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3025775"/>
            <a:ext cx="384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060365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5" name="Rectangle 2">
            <a:extLst>
              <a:ext uri="{FF2B5EF4-FFF2-40B4-BE49-F238E27FC236}">
                <a16:creationId xmlns="" xmlns:a16="http://schemas.microsoft.com/office/drawing/2014/main" id="{FEE369AA-0EB0-8441-A7F3-AB585CA64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Signed Multiplier</a:t>
            </a:r>
          </a:p>
        </p:txBody>
      </p:sp>
      <p:sp>
        <p:nvSpPr>
          <p:cNvPr id="333826" name="Rectangle 3">
            <a:extLst>
              <a:ext uri="{FF2B5EF4-FFF2-40B4-BE49-F238E27FC236}">
                <a16:creationId xmlns="" xmlns:a16="http://schemas.microsoft.com/office/drawing/2014/main" id="{63C03E08-E56F-D848-A6A6-A21B3B8FB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7" name="Line 4">
            <a:extLst>
              <a:ext uri="{FF2B5EF4-FFF2-40B4-BE49-F238E27FC236}">
                <a16:creationId xmlns="" xmlns:a16="http://schemas.microsoft.com/office/drawing/2014/main" id="{D5F93D86-2C75-6745-A0E3-C1EAEB9309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8" name="Line 5">
            <a:extLst>
              <a:ext uri="{FF2B5EF4-FFF2-40B4-BE49-F238E27FC236}">
                <a16:creationId xmlns="" xmlns:a16="http://schemas.microsoft.com/office/drawing/2014/main" id="{8C595D6C-4FAE-3342-B9D4-5E3ABCB9D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29" name="Text Box 6">
            <a:extLst>
              <a:ext uri="{FF2B5EF4-FFF2-40B4-BE49-F238E27FC236}">
                <a16:creationId xmlns="" xmlns:a16="http://schemas.microsoft.com/office/drawing/2014/main" id="{0BDD07F9-829A-2947-BAF9-3DD0FBA18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3830" name="Line 7">
            <a:extLst>
              <a:ext uri="{FF2B5EF4-FFF2-40B4-BE49-F238E27FC236}">
                <a16:creationId xmlns="" xmlns:a16="http://schemas.microsoft.com/office/drawing/2014/main" id="{8DEEC3AB-5BD7-3646-8858-83C44E66F3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1" name="Line 8">
            <a:extLst>
              <a:ext uri="{FF2B5EF4-FFF2-40B4-BE49-F238E27FC236}">
                <a16:creationId xmlns="" xmlns:a16="http://schemas.microsoft.com/office/drawing/2014/main" id="{17256C45-6C6F-E94E-9FDE-25549B57CB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2" name="Text Box 9">
            <a:extLst>
              <a:ext uri="{FF2B5EF4-FFF2-40B4-BE49-F238E27FC236}">
                <a16:creationId xmlns="" xmlns:a16="http://schemas.microsoft.com/office/drawing/2014/main" id="{0C9C5AFB-EDA5-A84F-B48B-0F4157D22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3833" name="Text Box 10">
            <a:extLst>
              <a:ext uri="{FF2B5EF4-FFF2-40B4-BE49-F238E27FC236}">
                <a16:creationId xmlns="" xmlns:a16="http://schemas.microsoft.com/office/drawing/2014/main" id="{B18A154C-F009-0345-A5CB-DCEE659BE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4" name="Text Box 11">
            <a:extLst>
              <a:ext uri="{FF2B5EF4-FFF2-40B4-BE49-F238E27FC236}">
                <a16:creationId xmlns="" xmlns:a16="http://schemas.microsoft.com/office/drawing/2014/main" id="{DFDCD7C5-E70C-794D-9898-8AE37EED1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5" name="Line 12">
            <a:extLst>
              <a:ext uri="{FF2B5EF4-FFF2-40B4-BE49-F238E27FC236}">
                <a16:creationId xmlns="" xmlns:a16="http://schemas.microsoft.com/office/drawing/2014/main" id="{3FAF1F63-76A3-024F-94D4-DE0BC4437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6" name="Line 13">
            <a:extLst>
              <a:ext uri="{FF2B5EF4-FFF2-40B4-BE49-F238E27FC236}">
                <a16:creationId xmlns="" xmlns:a16="http://schemas.microsoft.com/office/drawing/2014/main" id="{F29546B3-C0C1-D44E-AD10-2FBBF832C5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3837" name="Text Box 14">
            <a:extLst>
              <a:ext uri="{FF2B5EF4-FFF2-40B4-BE49-F238E27FC236}">
                <a16:creationId xmlns="" xmlns:a16="http://schemas.microsoft.com/office/drawing/2014/main" id="{56656F88-C617-414F-88D7-4C82F5D12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3838" name="Text Box 19">
            <a:extLst>
              <a:ext uri="{FF2B5EF4-FFF2-40B4-BE49-F238E27FC236}">
                <a16:creationId xmlns="" xmlns:a16="http://schemas.microsoft.com/office/drawing/2014/main" id="{D332D653-C507-C447-AB1F-8C446ED74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</a:t>
            </a:r>
          </a:p>
        </p:txBody>
      </p:sp>
      <p:sp>
        <p:nvSpPr>
          <p:cNvPr id="333839" name="TextBox 16">
            <a:extLst>
              <a:ext uri="{FF2B5EF4-FFF2-40B4-BE49-F238E27FC236}">
                <a16:creationId xmlns="" xmlns:a16="http://schemas.microsoft.com/office/drawing/2014/main" id="{B953FC2C-8965-DB41-A0C8-1B0E3CA94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5814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333840" name="TextBox 17">
            <a:extLst>
              <a:ext uri="{FF2B5EF4-FFF2-40B4-BE49-F238E27FC236}">
                <a16:creationId xmlns="" xmlns:a16="http://schemas.microsoft.com/office/drawing/2014/main" id="{FC8E42A5-8E89-8844-8CD5-02833E65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3025775"/>
            <a:ext cx="384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081254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49" name="Rectangle 2">
            <a:extLst>
              <a:ext uri="{FF2B5EF4-FFF2-40B4-BE49-F238E27FC236}">
                <a16:creationId xmlns="" xmlns:a16="http://schemas.microsoft.com/office/drawing/2014/main" id="{FAA3ABED-C080-3248-8E03-E7EEF3EEC3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8x8-bit Unsigned and Signed Multiplier</a:t>
            </a:r>
          </a:p>
        </p:txBody>
      </p:sp>
      <p:sp>
        <p:nvSpPr>
          <p:cNvPr id="334850" name="Rectangle 3">
            <a:extLst>
              <a:ext uri="{FF2B5EF4-FFF2-40B4-BE49-F238E27FC236}">
                <a16:creationId xmlns="" xmlns:a16="http://schemas.microsoft.com/office/drawing/2014/main" id="{E59F01DF-DA08-0740-99AE-278D2116C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1" name="Line 4">
            <a:extLst>
              <a:ext uri="{FF2B5EF4-FFF2-40B4-BE49-F238E27FC236}">
                <a16:creationId xmlns="" xmlns:a16="http://schemas.microsoft.com/office/drawing/2014/main" id="{A01CFE79-2B2D-7044-9B58-19A4A1E970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2" name="Line 5">
            <a:extLst>
              <a:ext uri="{FF2B5EF4-FFF2-40B4-BE49-F238E27FC236}">
                <a16:creationId xmlns="" xmlns:a16="http://schemas.microsoft.com/office/drawing/2014/main" id="{FAD2E0D3-90F4-A941-9434-7D0F66FFCF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3" name="Text Box 6">
            <a:extLst>
              <a:ext uri="{FF2B5EF4-FFF2-40B4-BE49-F238E27FC236}">
                <a16:creationId xmlns="" xmlns:a16="http://schemas.microsoft.com/office/drawing/2014/main" id="{5F5E0A90-C545-BC42-94E1-4ACE2317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4854" name="Line 7">
            <a:extLst>
              <a:ext uri="{FF2B5EF4-FFF2-40B4-BE49-F238E27FC236}">
                <a16:creationId xmlns="" xmlns:a16="http://schemas.microsoft.com/office/drawing/2014/main" id="{755228C1-FDCE-924F-8247-77B5D9F83D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5" name="Line 8">
            <a:extLst>
              <a:ext uri="{FF2B5EF4-FFF2-40B4-BE49-F238E27FC236}">
                <a16:creationId xmlns="" xmlns:a16="http://schemas.microsoft.com/office/drawing/2014/main" id="{1EA8D5AF-EC68-F047-86C6-EEA78A7D5E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6" name="Text Box 9">
            <a:extLst>
              <a:ext uri="{FF2B5EF4-FFF2-40B4-BE49-F238E27FC236}">
                <a16:creationId xmlns="" xmlns:a16="http://schemas.microsoft.com/office/drawing/2014/main" id="{32B87F66-963A-E849-A1BD-2729DD23B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473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</a:p>
        </p:txBody>
      </p:sp>
      <p:sp>
        <p:nvSpPr>
          <p:cNvPr id="334857" name="Text Box 10">
            <a:extLst>
              <a:ext uri="{FF2B5EF4-FFF2-40B4-BE49-F238E27FC236}">
                <a16:creationId xmlns="" xmlns:a16="http://schemas.microsoft.com/office/drawing/2014/main" id="{02150573-FDF2-CA4C-97BC-F4B56F813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8" name="Text Box 11">
            <a:extLst>
              <a:ext uri="{FF2B5EF4-FFF2-40B4-BE49-F238E27FC236}">
                <a16:creationId xmlns="" xmlns:a16="http://schemas.microsoft.com/office/drawing/2014/main" id="{D2716D23-B32E-7F49-8F1F-A1468F3A0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5016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59" name="Line 12">
            <a:extLst>
              <a:ext uri="{FF2B5EF4-FFF2-40B4-BE49-F238E27FC236}">
                <a16:creationId xmlns="" xmlns:a16="http://schemas.microsoft.com/office/drawing/2014/main" id="{D9D0AA01-C809-3A46-BAAB-82436D81A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0" name="Line 13">
            <a:extLst>
              <a:ext uri="{FF2B5EF4-FFF2-40B4-BE49-F238E27FC236}">
                <a16:creationId xmlns="" xmlns:a16="http://schemas.microsoft.com/office/drawing/2014/main" id="{2A9B9CE8-1D15-1742-A6E7-AB68274A24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1" name="Text Box 14">
            <a:extLst>
              <a:ext uri="{FF2B5EF4-FFF2-40B4-BE49-F238E27FC236}">
                <a16:creationId xmlns="" xmlns:a16="http://schemas.microsoft.com/office/drawing/2014/main" id="{8B20A953-2CE9-3C4C-A258-6F55CF59D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4862" name="Text Box 19">
            <a:extLst>
              <a:ext uri="{FF2B5EF4-FFF2-40B4-BE49-F238E27FC236}">
                <a16:creationId xmlns="" xmlns:a16="http://schemas.microsoft.com/office/drawing/2014/main" id="{6FD7AEF4-AFA2-1340-A16A-FCFE062E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581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cu</a:t>
            </a:r>
          </a:p>
        </p:txBody>
      </p:sp>
      <p:sp>
        <p:nvSpPr>
          <p:cNvPr id="334863" name="Line 12">
            <a:extLst>
              <a:ext uri="{FF2B5EF4-FFF2-40B4-BE49-F238E27FC236}">
                <a16:creationId xmlns="" xmlns:a16="http://schemas.microsoft.com/office/drawing/2014/main" id="{CE0B55A0-BF82-DD46-968E-7E5692965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4" name="Line 13">
            <a:extLst>
              <a:ext uri="{FF2B5EF4-FFF2-40B4-BE49-F238E27FC236}">
                <a16:creationId xmlns="" xmlns:a16="http://schemas.microsoft.com/office/drawing/2014/main" id="{2A572768-465A-244F-9905-7A9D3CAA58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34865" name="Text Box 14">
            <a:extLst>
              <a:ext uri="{FF2B5EF4-FFF2-40B4-BE49-F238E27FC236}">
                <a16:creationId xmlns="" xmlns:a16="http://schemas.microsoft.com/office/drawing/2014/main" id="{F9181901-24F9-B144-BBF1-6DB3742EB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34866" name="Text Box 19">
            <a:extLst>
              <a:ext uri="{FF2B5EF4-FFF2-40B4-BE49-F238E27FC236}">
                <a16:creationId xmlns="" xmlns:a16="http://schemas.microsoft.com/office/drawing/2014/main" id="{4A8EFD21-FE97-8646-81A2-FF9F86C50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581400"/>
            <a:ext cx="2667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cs</a:t>
            </a:r>
          </a:p>
        </p:txBody>
      </p:sp>
    </p:spTree>
    <p:extLst>
      <p:ext uri="{BB962C8B-B14F-4D97-AF65-F5344CB8AC3E}">
        <p14:creationId xmlns:p14="http://schemas.microsoft.com/office/powerpoint/2010/main" val="28019442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3" name="Rectangle 2">
            <a:extLst>
              <a:ext uri="{FF2B5EF4-FFF2-40B4-BE49-F238E27FC236}">
                <a16:creationId xmlns="" xmlns:a16="http://schemas.microsoft.com/office/drawing/2014/main" id="{8EFB67A6-4F4E-BE44-A50E-318D6DB94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</p:spPr>
        <p:txBody>
          <a:bodyPr/>
          <a:lstStyle/>
          <a:p>
            <a:pPr algn="ctr"/>
            <a:r>
              <a:rPr lang="en-US" altLang="en-US" sz="3600">
                <a:ea typeface="ＭＳ Ｐゴシック" panose="020B0600070205080204" pitchFamily="34" charset="-128"/>
              </a:rPr>
              <a:t>Multiplication of signed and unsigned numbers</a:t>
            </a:r>
          </a:p>
        </p:txBody>
      </p:sp>
      <p:sp>
        <p:nvSpPr>
          <p:cNvPr id="335874" name="Rectangle 3">
            <a:extLst>
              <a:ext uri="{FF2B5EF4-FFF2-40B4-BE49-F238E27FC236}">
                <a16:creationId xmlns="" xmlns:a16="http://schemas.microsoft.com/office/drawing/2014/main" id="{D783AFE0-E797-F848-9F85-E415CCB489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82000" cy="541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LIBRARY ieee;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USE ieee.std_logic_1164.all;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BA2D2D"/>
                </a:solidFill>
                <a:ea typeface="ＭＳ Ｐゴシック" panose="020B0600070205080204" pitchFamily="34" charset="-128"/>
              </a:rPr>
              <a:t>USE ieee.numeric_std.all 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entity multiply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 port(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a : in STD_LOGIC_VECTOR(7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b : in STD_LOGIC_VECTOR(7 downto 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cu : out STD_LOGIC_VECTOR(15 downto 0);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 cs : out STD_LOGIC_VECTOR(15 downto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     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end multiply;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architecture dataflow of multiply is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begin</a:t>
            </a:r>
            <a:br>
              <a:rPr lang="en-US" altLang="en-US" sz="1600">
                <a:ea typeface="ＭＳ Ｐゴシック" panose="020B0600070205080204" pitchFamily="34" charset="-128"/>
              </a:rPr>
            </a:b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-- signed multiplication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cs &lt;= STD_LOGIC_VECTOR(SIGNED(a)*SIGNED(b));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-- unsigned multiplication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</a:t>
            </a:r>
            <a:r>
              <a:rPr lang="en-US" altLang="en-US" sz="1600" b="1">
                <a:solidFill>
                  <a:srgbClr val="800000"/>
                </a:solidFill>
                <a:ea typeface="ＭＳ Ｐゴシック" panose="020B0600070205080204" pitchFamily="34" charset="-128"/>
              </a:rPr>
              <a:t>cu &lt;= STD_LOGIC_VECTOR(UNSIGNED(a)*UNSIGNED(b));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end dataflow;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600">
                <a:ea typeface="ＭＳ Ｐゴシック" panose="020B0600070205080204" pitchFamily="34" charset="-128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94163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Footer Placeholder 1">
            <a:extLst>
              <a:ext uri="{FF2B5EF4-FFF2-40B4-BE49-F238E27FC236}">
                <a16:creationId xmlns="" xmlns:a16="http://schemas.microsoft.com/office/drawing/2014/main" id="{EAD7AE51-44C7-0747-82AE-0EAE8F344A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0290" name="Picture 2" descr="crii_application_large_change">
            <a:extLst>
              <a:ext uri="{FF2B5EF4-FFF2-40B4-BE49-F238E27FC236}">
                <a16:creationId xmlns="" xmlns:a16="http://schemas.microsoft.com/office/drawing/2014/main" id="{7A98131A-573B-2D43-AF8A-2A908358BD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1" name="Text Box 3">
            <a:extLst>
              <a:ext uri="{FF2B5EF4-FFF2-40B4-BE49-F238E27FC236}">
                <a16:creationId xmlns="" xmlns:a16="http://schemas.microsoft.com/office/drawing/2014/main" id="{869FC6C5-EF62-7B47-B57B-D3A1DA013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9175" y="2971800"/>
            <a:ext cx="19637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b="1"/>
              <a:t>Buffers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Footer Placeholder 1">
            <a:extLst>
              <a:ext uri="{FF2B5EF4-FFF2-40B4-BE49-F238E27FC236}">
                <a16:creationId xmlns="" xmlns:a16="http://schemas.microsoft.com/office/drawing/2014/main" id="{5035FFFB-CD66-FE47-B92C-323CDE7C70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1314" name="Rectangle 3">
            <a:extLst>
              <a:ext uri="{FF2B5EF4-FFF2-40B4-BE49-F238E27FC236}">
                <a16:creationId xmlns="" xmlns:a16="http://schemas.microsoft.com/office/drawing/2014/main" id="{AF0130BC-380A-0D41-9667-B0806B58B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4775200"/>
            <a:ext cx="2070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(b) Equivalent circuit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15" name="Freeform 4">
            <a:extLst>
              <a:ext uri="{FF2B5EF4-FFF2-40B4-BE49-F238E27FC236}">
                <a16:creationId xmlns="" xmlns:a16="http://schemas.microsoft.com/office/drawing/2014/main" id="{D8DFF896-EBC4-7542-A583-8A59638CF0BC}"/>
              </a:ext>
            </a:extLst>
          </p:cNvPr>
          <p:cNvSpPr>
            <a:spLocks/>
          </p:cNvSpPr>
          <p:nvPr/>
        </p:nvSpPr>
        <p:spPr bwMode="auto">
          <a:xfrm>
            <a:off x="2986088" y="2043113"/>
            <a:ext cx="803275" cy="1587"/>
          </a:xfrm>
          <a:custGeom>
            <a:avLst/>
            <a:gdLst>
              <a:gd name="T0" fmla="*/ 2147483647 w 1010"/>
              <a:gd name="T1" fmla="*/ 0 h 1587"/>
              <a:gd name="T2" fmla="*/ 0 w 1010"/>
              <a:gd name="T3" fmla="*/ 0 h 1587"/>
              <a:gd name="T4" fmla="*/ 2147483647 w 1010"/>
              <a:gd name="T5" fmla="*/ 0 h 1587"/>
              <a:gd name="T6" fmla="*/ 0 60000 65536"/>
              <a:gd name="T7" fmla="*/ 0 60000 65536"/>
              <a:gd name="T8" fmla="*/ 0 60000 65536"/>
              <a:gd name="T9" fmla="*/ 0 w 1010"/>
              <a:gd name="T10" fmla="*/ 0 h 1587"/>
              <a:gd name="T11" fmla="*/ 1010 w 101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0" h="1587">
                <a:moveTo>
                  <a:pt x="1010" y="0"/>
                </a:moveTo>
                <a:lnTo>
                  <a:pt x="0" y="0"/>
                </a:lnTo>
                <a:lnTo>
                  <a:pt x="101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16" name="Line 5">
            <a:extLst>
              <a:ext uri="{FF2B5EF4-FFF2-40B4-BE49-F238E27FC236}">
                <a16:creationId xmlns="" xmlns:a16="http://schemas.microsoft.com/office/drawing/2014/main" id="{04873AF4-3149-494D-BDA1-9284564C4A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6088" y="2043113"/>
            <a:ext cx="80327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7" name="Rectangle 6">
            <a:extLst>
              <a:ext uri="{FF2B5EF4-FFF2-40B4-BE49-F238E27FC236}">
                <a16:creationId xmlns="" xmlns:a16="http://schemas.microsoft.com/office/drawing/2014/main" id="{6B2CB444-C97D-AA4F-BF98-62BFE3BD8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5756275"/>
            <a:ext cx="148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(c)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18" name="Freeform 7">
            <a:extLst>
              <a:ext uri="{FF2B5EF4-FFF2-40B4-BE49-F238E27FC236}">
                <a16:creationId xmlns="" xmlns:a16="http://schemas.microsoft.com/office/drawing/2014/main" id="{F7FCC317-64BC-0948-A256-57DAC6B487BB}"/>
              </a:ext>
            </a:extLst>
          </p:cNvPr>
          <p:cNvSpPr>
            <a:spLocks/>
          </p:cNvSpPr>
          <p:nvPr/>
        </p:nvSpPr>
        <p:spPr bwMode="auto">
          <a:xfrm>
            <a:off x="2492375" y="1806575"/>
            <a:ext cx="493713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297"/>
                </a:moveTo>
                <a:lnTo>
                  <a:pt x="0" y="624"/>
                </a:lnTo>
                <a:lnTo>
                  <a:pt x="0" y="0"/>
                </a:lnTo>
                <a:lnTo>
                  <a:pt x="624" y="29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19" name="Line 8">
            <a:extLst>
              <a:ext uri="{FF2B5EF4-FFF2-40B4-BE49-F238E27FC236}">
                <a16:creationId xmlns="" xmlns:a16="http://schemas.microsoft.com/office/drawing/2014/main" id="{251A5B6E-CEDD-A842-9E5D-6A56F505D7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8013" y="2043113"/>
            <a:ext cx="6143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0" name="Rectangle 9">
            <a:extLst>
              <a:ext uri="{FF2B5EF4-FFF2-40B4-BE49-F238E27FC236}">
                <a16:creationId xmlns="" xmlns:a16="http://schemas.microsoft.com/office/drawing/2014/main" id="{A8CC64C6-A3E1-564C-9AC7-68A22243D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1903413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1" name="Line 10">
            <a:extLst>
              <a:ext uri="{FF2B5EF4-FFF2-40B4-BE49-F238E27FC236}">
                <a16:creationId xmlns="" xmlns:a16="http://schemas.microsoft.com/office/drawing/2014/main" id="{B1ED22D6-4A66-5442-8FA0-742C2BA36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513" y="1452563"/>
            <a:ext cx="1587" cy="4492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2" name="Rectangle 11">
            <a:extLst>
              <a:ext uri="{FF2B5EF4-FFF2-40B4-BE49-F238E27FC236}">
                <a16:creationId xmlns="" xmlns:a16="http://schemas.microsoft.com/office/drawing/2014/main" id="{A976AD1F-C8EA-D946-9776-9850E6E5C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9335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3" name="Rectangle 12">
            <a:extLst>
              <a:ext uri="{FF2B5EF4-FFF2-40B4-BE49-F238E27FC236}">
                <a16:creationId xmlns="" xmlns:a16="http://schemas.microsoft.com/office/drawing/2014/main" id="{E09EFA36-E002-CF4C-A72A-A4FB9965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1842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4" name="Line 13">
            <a:extLst>
              <a:ext uri="{FF2B5EF4-FFF2-40B4-BE49-F238E27FC236}">
                <a16:creationId xmlns="" xmlns:a16="http://schemas.microsoft.com/office/drawing/2014/main" id="{2414B266-D9F3-EF47-B7DE-ADC04749E6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3588" y="4089400"/>
            <a:ext cx="1343025" cy="1588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5" name="Line 14">
            <a:extLst>
              <a:ext uri="{FF2B5EF4-FFF2-40B4-BE49-F238E27FC236}">
                <a16:creationId xmlns="" xmlns:a16="http://schemas.microsoft.com/office/drawing/2014/main" id="{17B6DBCE-DE59-1145-9466-3AD3D85356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1313" y="3759200"/>
            <a:ext cx="1587" cy="1674813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26" name="Rectangle 15">
            <a:extLst>
              <a:ext uri="{FF2B5EF4-FFF2-40B4-BE49-F238E27FC236}">
                <a16:creationId xmlns="" xmlns:a16="http://schemas.microsoft.com/office/drawing/2014/main" id="{710F349E-A06B-1F42-BD60-7F7F66E1A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2620963"/>
            <a:ext cx="1968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A tri-state buffer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1327" name="Rectangle 16">
            <a:extLst>
              <a:ext uri="{FF2B5EF4-FFF2-40B4-BE49-F238E27FC236}">
                <a16:creationId xmlns="" xmlns:a16="http://schemas.microsoft.com/office/drawing/2014/main" id="{27A7F74D-5273-C54A-B38A-2F8216738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8" name="Rectangle 17">
            <a:extLst>
              <a:ext uri="{FF2B5EF4-FFF2-40B4-BE49-F238E27FC236}">
                <a16:creationId xmlns="" xmlns:a16="http://schemas.microsoft.com/office/drawing/2014/main" id="{114CDC6A-E753-7B4C-B596-4D6127AEE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29" name="Rectangle 18">
            <a:extLst>
              <a:ext uri="{FF2B5EF4-FFF2-40B4-BE49-F238E27FC236}">
                <a16:creationId xmlns="" xmlns:a16="http://schemas.microsoft.com/office/drawing/2014/main" id="{0B1A1020-76D9-DF41-90FD-73591619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0" name="Rectangle 19">
            <a:extLst>
              <a:ext uri="{FF2B5EF4-FFF2-40B4-BE49-F238E27FC236}">
                <a16:creationId xmlns="" xmlns:a16="http://schemas.microsoft.com/office/drawing/2014/main" id="{A5CB0DF1-7CB9-4B49-9BE8-ECB4B0432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1" name="Rectangle 20">
            <a:extLst>
              <a:ext uri="{FF2B5EF4-FFF2-40B4-BE49-F238E27FC236}">
                <a16:creationId xmlns="" xmlns:a16="http://schemas.microsoft.com/office/drawing/2014/main" id="{6C229B0D-CCA2-244E-9EC9-04E34676E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2" name="Rectangle 21">
            <a:extLst>
              <a:ext uri="{FF2B5EF4-FFF2-40B4-BE49-F238E27FC236}">
                <a16:creationId xmlns="" xmlns:a16="http://schemas.microsoft.com/office/drawing/2014/main" id="{A39B79AD-3F1C-104E-A2C2-5E51D02A6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3" name="Rectangle 22">
            <a:extLst>
              <a:ext uri="{FF2B5EF4-FFF2-40B4-BE49-F238E27FC236}">
                <a16:creationId xmlns="" xmlns:a16="http://schemas.microsoft.com/office/drawing/2014/main" id="{A11749A5-D690-C146-BBAE-973879A74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4" name="Rectangle 23">
            <a:extLst>
              <a:ext uri="{FF2B5EF4-FFF2-40B4-BE49-F238E27FC236}">
                <a16:creationId xmlns="" xmlns:a16="http://schemas.microsoft.com/office/drawing/2014/main" id="{FBDDC6DB-3051-5144-9BAE-5CDDB6AA5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5" name="Rectangle 28">
            <a:extLst>
              <a:ext uri="{FF2B5EF4-FFF2-40B4-BE49-F238E27FC236}">
                <a16:creationId xmlns="" xmlns:a16="http://schemas.microsoft.com/office/drawing/2014/main" id="{2DE108E2-F1A5-5441-AC44-C64A5B61C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377190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6" name="Rectangle 29">
            <a:extLst>
              <a:ext uri="{FF2B5EF4-FFF2-40B4-BE49-F238E27FC236}">
                <a16:creationId xmlns="" xmlns:a16="http://schemas.microsoft.com/office/drawing/2014/main" id="{EDACE3E0-8F1D-B841-87D4-8780496AF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37877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7" name="Rectangle 30">
            <a:extLst>
              <a:ext uri="{FF2B5EF4-FFF2-40B4-BE49-F238E27FC236}">
                <a16:creationId xmlns="" xmlns:a16="http://schemas.microsoft.com/office/drawing/2014/main" id="{FC856944-E682-9A42-B69C-373E83FA0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3787775"/>
            <a:ext cx="1682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38" name="Freeform 31">
            <a:extLst>
              <a:ext uri="{FF2B5EF4-FFF2-40B4-BE49-F238E27FC236}">
                <a16:creationId xmlns="" xmlns:a16="http://schemas.microsoft.com/office/drawing/2014/main" id="{7B16965D-5B9E-2C49-B749-89C59889ECD3}"/>
              </a:ext>
            </a:extLst>
          </p:cNvPr>
          <p:cNvSpPr>
            <a:spLocks/>
          </p:cNvSpPr>
          <p:nvPr/>
        </p:nvSpPr>
        <p:spPr bwMode="auto">
          <a:xfrm>
            <a:off x="5586413" y="261302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39" name="Line 32">
            <a:extLst>
              <a:ext uri="{FF2B5EF4-FFF2-40B4-BE49-F238E27FC236}">
                <a16:creationId xmlns="" xmlns:a16="http://schemas.microsoft.com/office/drawing/2014/main" id="{A9CB1343-489A-7045-81F7-6343850E6F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2873375"/>
            <a:ext cx="6143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0" name="Rectangle 33">
            <a:extLst>
              <a:ext uri="{FF2B5EF4-FFF2-40B4-BE49-F238E27FC236}">
                <a16:creationId xmlns="" xmlns:a16="http://schemas.microsoft.com/office/drawing/2014/main" id="{3165B389-6E9D-7D41-866E-102AB1662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273208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1" name="Line 34">
            <a:extLst>
              <a:ext uri="{FF2B5EF4-FFF2-40B4-BE49-F238E27FC236}">
                <a16:creationId xmlns="" xmlns:a16="http://schemas.microsoft.com/office/drawing/2014/main" id="{30D6389C-DA4F-A541-8C78-197923099E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2873375"/>
            <a:ext cx="49371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2" name="Line 35">
            <a:extLst>
              <a:ext uri="{FF2B5EF4-FFF2-40B4-BE49-F238E27FC236}">
                <a16:creationId xmlns="" xmlns:a16="http://schemas.microsoft.com/office/drawing/2014/main" id="{C89B81DF-F7B4-5642-A840-B764A5E288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4538" y="2873375"/>
            <a:ext cx="4953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3" name="Line 36">
            <a:extLst>
              <a:ext uri="{FF2B5EF4-FFF2-40B4-BE49-F238E27FC236}">
                <a16:creationId xmlns="" xmlns:a16="http://schemas.microsoft.com/office/drawing/2014/main" id="{998B6C26-53CD-1F46-B27B-409383ABDA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2519363"/>
            <a:ext cx="354013" cy="35401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4" name="Freeform 37">
            <a:extLst>
              <a:ext uri="{FF2B5EF4-FFF2-40B4-BE49-F238E27FC236}">
                <a16:creationId xmlns="" xmlns:a16="http://schemas.microsoft.com/office/drawing/2014/main" id="{CB602D50-0BCE-6D48-AA4B-A7AEE9A6D883}"/>
              </a:ext>
            </a:extLst>
          </p:cNvPr>
          <p:cNvSpPr>
            <a:spLocks/>
          </p:cNvSpPr>
          <p:nvPr/>
        </p:nvSpPr>
        <p:spPr bwMode="auto">
          <a:xfrm>
            <a:off x="6557963" y="2828925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8"/>
                </a:lnTo>
                <a:lnTo>
                  <a:pt x="9" y="81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5" name="Freeform 38">
            <a:extLst>
              <a:ext uri="{FF2B5EF4-FFF2-40B4-BE49-F238E27FC236}">
                <a16:creationId xmlns="" xmlns:a16="http://schemas.microsoft.com/office/drawing/2014/main" id="{8E66F0AF-40D1-2F49-87B4-758D9FC22509}"/>
              </a:ext>
            </a:extLst>
          </p:cNvPr>
          <p:cNvSpPr>
            <a:spLocks/>
          </p:cNvSpPr>
          <p:nvPr/>
        </p:nvSpPr>
        <p:spPr bwMode="auto">
          <a:xfrm>
            <a:off x="7053263" y="2832100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8"/>
                </a:lnTo>
                <a:lnTo>
                  <a:pt x="9" y="81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46" name="Rectangle 39">
            <a:extLst>
              <a:ext uri="{FF2B5EF4-FFF2-40B4-BE49-F238E27FC236}">
                <a16:creationId xmlns="" xmlns:a16="http://schemas.microsoft.com/office/drawing/2014/main" id="{EF28E899-F122-C04D-B871-6C312C5C5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950" y="274955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7" name="Rectangle 40">
            <a:extLst>
              <a:ext uri="{FF2B5EF4-FFF2-40B4-BE49-F238E27FC236}">
                <a16:creationId xmlns="" xmlns:a16="http://schemas.microsoft.com/office/drawing/2014/main" id="{BDC8C822-52B6-B64C-B0D8-B48A49691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3050" y="220980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48" name="Freeform 41">
            <a:extLst>
              <a:ext uri="{FF2B5EF4-FFF2-40B4-BE49-F238E27FC236}">
                <a16:creationId xmlns="" xmlns:a16="http://schemas.microsoft.com/office/drawing/2014/main" id="{4E271B42-39BE-3243-B08A-A29FA77217D0}"/>
              </a:ext>
            </a:extLst>
          </p:cNvPr>
          <p:cNvSpPr>
            <a:spLocks/>
          </p:cNvSpPr>
          <p:nvPr/>
        </p:nvSpPr>
        <p:spPr bwMode="auto">
          <a:xfrm>
            <a:off x="6081713" y="4122738"/>
            <a:ext cx="493712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49" name="Line 42">
            <a:extLst>
              <a:ext uri="{FF2B5EF4-FFF2-40B4-BE49-F238E27FC236}">
                <a16:creationId xmlns="" xmlns:a16="http://schemas.microsoft.com/office/drawing/2014/main" id="{D0413D91-14C4-9E43-92DD-68A2B6FD9C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4122738"/>
            <a:ext cx="49371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0" name="Freeform 43">
            <a:extLst>
              <a:ext uri="{FF2B5EF4-FFF2-40B4-BE49-F238E27FC236}">
                <a16:creationId xmlns="" xmlns:a16="http://schemas.microsoft.com/office/drawing/2014/main" id="{815F1E1F-09B8-4D40-8CFB-46B0461F45D0}"/>
              </a:ext>
            </a:extLst>
          </p:cNvPr>
          <p:cNvSpPr>
            <a:spLocks/>
          </p:cNvSpPr>
          <p:nvPr/>
        </p:nvSpPr>
        <p:spPr bwMode="auto">
          <a:xfrm>
            <a:off x="7070725" y="4122738"/>
            <a:ext cx="519113" cy="1587"/>
          </a:xfrm>
          <a:custGeom>
            <a:avLst/>
            <a:gdLst>
              <a:gd name="T0" fmla="*/ 2147483647 w 653"/>
              <a:gd name="T1" fmla="*/ 0 h 1587"/>
              <a:gd name="T2" fmla="*/ 0 w 653"/>
              <a:gd name="T3" fmla="*/ 0 h 1587"/>
              <a:gd name="T4" fmla="*/ 2147483647 w 653"/>
              <a:gd name="T5" fmla="*/ 0 h 1587"/>
              <a:gd name="T6" fmla="*/ 0 60000 65536"/>
              <a:gd name="T7" fmla="*/ 0 60000 65536"/>
              <a:gd name="T8" fmla="*/ 0 60000 65536"/>
              <a:gd name="T9" fmla="*/ 0 w 653"/>
              <a:gd name="T10" fmla="*/ 0 h 1587"/>
              <a:gd name="T11" fmla="*/ 653 w 653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3" h="1587">
                <a:moveTo>
                  <a:pt x="653" y="0"/>
                </a:moveTo>
                <a:lnTo>
                  <a:pt x="0" y="0"/>
                </a:lnTo>
                <a:lnTo>
                  <a:pt x="6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1" name="Line 44">
            <a:extLst>
              <a:ext uri="{FF2B5EF4-FFF2-40B4-BE49-F238E27FC236}">
                <a16:creationId xmlns="" xmlns:a16="http://schemas.microsoft.com/office/drawing/2014/main" id="{83E2EAEB-9AAC-2040-9ABB-DDBD8C3B9A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0725" y="4122738"/>
            <a:ext cx="5191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2" name="Rectangle 45">
            <a:extLst>
              <a:ext uri="{FF2B5EF4-FFF2-40B4-BE49-F238E27FC236}">
                <a16:creationId xmlns="" xmlns:a16="http://schemas.microsoft.com/office/drawing/2014/main" id="{1111ABD5-A36C-7A40-B0B9-01CD7D848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300" y="2209800"/>
            <a:ext cx="3667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3" name="Rectangle 46">
            <a:extLst>
              <a:ext uri="{FF2B5EF4-FFF2-40B4-BE49-F238E27FC236}">
                <a16:creationId xmlns="" xmlns:a16="http://schemas.microsoft.com/office/drawing/2014/main" id="{5AAA1EBD-9EB3-B84A-8B2E-A849193DD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37449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4" name="Freeform 47">
            <a:extLst>
              <a:ext uri="{FF2B5EF4-FFF2-40B4-BE49-F238E27FC236}">
                <a16:creationId xmlns="" xmlns:a16="http://schemas.microsoft.com/office/drawing/2014/main" id="{00DE87F1-6702-384E-8E0C-DD1608AF66C0}"/>
              </a:ext>
            </a:extLst>
          </p:cNvPr>
          <p:cNvSpPr>
            <a:spLocks/>
          </p:cNvSpPr>
          <p:nvPr/>
        </p:nvSpPr>
        <p:spPr bwMode="auto">
          <a:xfrm>
            <a:off x="6575425" y="4122738"/>
            <a:ext cx="495300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5" name="Line 48">
            <a:extLst>
              <a:ext uri="{FF2B5EF4-FFF2-40B4-BE49-F238E27FC236}">
                <a16:creationId xmlns="" xmlns:a16="http://schemas.microsoft.com/office/drawing/2014/main" id="{518097D2-7E2A-F446-B881-97F18D1CAB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4122738"/>
            <a:ext cx="4953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56" name="Freeform 49">
            <a:extLst>
              <a:ext uri="{FF2B5EF4-FFF2-40B4-BE49-F238E27FC236}">
                <a16:creationId xmlns="" xmlns:a16="http://schemas.microsoft.com/office/drawing/2014/main" id="{F96D8A0D-6A8B-D44C-B20D-B360FA8F4E2B}"/>
              </a:ext>
            </a:extLst>
          </p:cNvPr>
          <p:cNvSpPr>
            <a:spLocks/>
          </p:cNvSpPr>
          <p:nvPr/>
        </p:nvSpPr>
        <p:spPr bwMode="auto">
          <a:xfrm>
            <a:off x="6534150" y="4081463"/>
            <a:ext cx="79375" cy="77787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50" y="0"/>
                </a:moveTo>
                <a:lnTo>
                  <a:pt x="47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8" y="2"/>
                </a:lnTo>
                <a:lnTo>
                  <a:pt x="35" y="3"/>
                </a:lnTo>
                <a:lnTo>
                  <a:pt x="33" y="3"/>
                </a:lnTo>
                <a:lnTo>
                  <a:pt x="30" y="5"/>
                </a:lnTo>
                <a:lnTo>
                  <a:pt x="29" y="5"/>
                </a:lnTo>
                <a:lnTo>
                  <a:pt x="26" y="6"/>
                </a:lnTo>
                <a:lnTo>
                  <a:pt x="24" y="8"/>
                </a:lnTo>
                <a:lnTo>
                  <a:pt x="23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7"/>
                </a:lnTo>
                <a:lnTo>
                  <a:pt x="9" y="80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3" y="91"/>
                </a:lnTo>
                <a:lnTo>
                  <a:pt x="24" y="92"/>
                </a:lnTo>
                <a:lnTo>
                  <a:pt x="26" y="94"/>
                </a:lnTo>
                <a:lnTo>
                  <a:pt x="29" y="95"/>
                </a:lnTo>
                <a:lnTo>
                  <a:pt x="30" y="95"/>
                </a:lnTo>
                <a:lnTo>
                  <a:pt x="33" y="97"/>
                </a:lnTo>
                <a:lnTo>
                  <a:pt x="35" y="97"/>
                </a:lnTo>
                <a:lnTo>
                  <a:pt x="38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7" y="100"/>
                </a:lnTo>
                <a:lnTo>
                  <a:pt x="50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2" y="95"/>
                </a:lnTo>
                <a:lnTo>
                  <a:pt x="73" y="94"/>
                </a:lnTo>
                <a:lnTo>
                  <a:pt x="76" y="92"/>
                </a:lnTo>
                <a:lnTo>
                  <a:pt x="78" y="91"/>
                </a:lnTo>
                <a:lnTo>
                  <a:pt x="79" y="89"/>
                </a:lnTo>
                <a:lnTo>
                  <a:pt x="81" y="88"/>
                </a:lnTo>
                <a:lnTo>
                  <a:pt x="84" y="86"/>
                </a:lnTo>
                <a:lnTo>
                  <a:pt x="85" y="85"/>
                </a:lnTo>
                <a:lnTo>
                  <a:pt x="87" y="83"/>
                </a:lnTo>
                <a:lnTo>
                  <a:pt x="88" y="82"/>
                </a:lnTo>
                <a:lnTo>
                  <a:pt x="90" y="80"/>
                </a:lnTo>
                <a:lnTo>
                  <a:pt x="91" y="77"/>
                </a:lnTo>
                <a:lnTo>
                  <a:pt x="93" y="76"/>
                </a:lnTo>
                <a:lnTo>
                  <a:pt x="94" y="73"/>
                </a:lnTo>
                <a:lnTo>
                  <a:pt x="94" y="72"/>
                </a:lnTo>
                <a:lnTo>
                  <a:pt x="96" y="70"/>
                </a:lnTo>
                <a:lnTo>
                  <a:pt x="97" y="67"/>
                </a:lnTo>
                <a:lnTo>
                  <a:pt x="97" y="64"/>
                </a:lnTo>
                <a:lnTo>
                  <a:pt x="99" y="63"/>
                </a:lnTo>
                <a:lnTo>
                  <a:pt x="99" y="60"/>
                </a:lnTo>
                <a:lnTo>
                  <a:pt x="99" y="58"/>
                </a:lnTo>
                <a:lnTo>
                  <a:pt x="99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9" y="45"/>
                </a:lnTo>
                <a:lnTo>
                  <a:pt x="99" y="42"/>
                </a:lnTo>
                <a:lnTo>
                  <a:pt x="99" y="40"/>
                </a:lnTo>
                <a:lnTo>
                  <a:pt x="99" y="37"/>
                </a:lnTo>
                <a:lnTo>
                  <a:pt x="97" y="36"/>
                </a:lnTo>
                <a:lnTo>
                  <a:pt x="97" y="33"/>
                </a:lnTo>
                <a:lnTo>
                  <a:pt x="96" y="31"/>
                </a:lnTo>
                <a:lnTo>
                  <a:pt x="94" y="28"/>
                </a:lnTo>
                <a:lnTo>
                  <a:pt x="94" y="27"/>
                </a:lnTo>
                <a:lnTo>
                  <a:pt x="93" y="24"/>
                </a:lnTo>
                <a:lnTo>
                  <a:pt x="91" y="23"/>
                </a:lnTo>
                <a:lnTo>
                  <a:pt x="90" y="21"/>
                </a:lnTo>
                <a:lnTo>
                  <a:pt x="88" y="18"/>
                </a:lnTo>
                <a:lnTo>
                  <a:pt x="87" y="17"/>
                </a:lnTo>
                <a:lnTo>
                  <a:pt x="85" y="15"/>
                </a:lnTo>
                <a:lnTo>
                  <a:pt x="84" y="14"/>
                </a:lnTo>
                <a:lnTo>
                  <a:pt x="81" y="12"/>
                </a:lnTo>
                <a:lnTo>
                  <a:pt x="79" y="11"/>
                </a:lnTo>
                <a:lnTo>
                  <a:pt x="78" y="9"/>
                </a:lnTo>
                <a:lnTo>
                  <a:pt x="76" y="8"/>
                </a:lnTo>
                <a:lnTo>
                  <a:pt x="73" y="6"/>
                </a:lnTo>
                <a:lnTo>
                  <a:pt x="72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50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57" name="Freeform 50">
            <a:extLst>
              <a:ext uri="{FF2B5EF4-FFF2-40B4-BE49-F238E27FC236}">
                <a16:creationId xmlns="" xmlns:a16="http://schemas.microsoft.com/office/drawing/2014/main" id="{96257A25-B1DA-3546-ABE2-6182E9E0BF8C}"/>
              </a:ext>
            </a:extLst>
          </p:cNvPr>
          <p:cNvSpPr>
            <a:spLocks/>
          </p:cNvSpPr>
          <p:nvPr/>
        </p:nvSpPr>
        <p:spPr bwMode="auto">
          <a:xfrm>
            <a:off x="7053263" y="4079875"/>
            <a:ext cx="77787" cy="77788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7"/>
                </a:lnTo>
                <a:lnTo>
                  <a:pt x="9" y="80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0"/>
                </a:lnTo>
                <a:lnTo>
                  <a:pt x="91" y="77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8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358" name="Rectangle 51">
            <a:extLst>
              <a:ext uri="{FF2B5EF4-FFF2-40B4-BE49-F238E27FC236}">
                <a16:creationId xmlns="" xmlns:a16="http://schemas.microsoft.com/office/drawing/2014/main" id="{1919C6EF-5ECD-C24A-81D6-228A4B17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3744913"/>
            <a:ext cx="3667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59" name="Freeform 52">
            <a:extLst>
              <a:ext uri="{FF2B5EF4-FFF2-40B4-BE49-F238E27FC236}">
                <a16:creationId xmlns="" xmlns:a16="http://schemas.microsoft.com/office/drawing/2014/main" id="{EF0133F9-94D7-6047-A3C7-083B655A1336}"/>
              </a:ext>
            </a:extLst>
          </p:cNvPr>
          <p:cNvSpPr>
            <a:spLocks/>
          </p:cNvSpPr>
          <p:nvPr/>
        </p:nvSpPr>
        <p:spPr bwMode="auto">
          <a:xfrm>
            <a:off x="5586413" y="386397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0" name="Line 53">
            <a:extLst>
              <a:ext uri="{FF2B5EF4-FFF2-40B4-BE49-F238E27FC236}">
                <a16:creationId xmlns="" xmlns:a16="http://schemas.microsoft.com/office/drawing/2014/main" id="{8FF25343-C026-6343-A24F-F8C55D5953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122738"/>
            <a:ext cx="61436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361" name="Rectangle 54">
            <a:extLst>
              <a:ext uri="{FF2B5EF4-FFF2-40B4-BE49-F238E27FC236}">
                <a16:creationId xmlns="" xmlns:a16="http://schemas.microsoft.com/office/drawing/2014/main" id="{01EDB54B-3ED6-AD4F-90AF-E5DDCA13E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398303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62" name="Rectangle 69">
            <a:extLst>
              <a:ext uri="{FF2B5EF4-FFF2-40B4-BE49-F238E27FC236}">
                <a16:creationId xmlns="" xmlns:a16="http://schemas.microsoft.com/office/drawing/2014/main" id="{CBD1DE62-B355-DA4A-A17A-CC574655E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4014788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1363" name="Text Box 113">
            <a:extLst>
              <a:ext uri="{FF2B5EF4-FFF2-40B4-BE49-F238E27FC236}">
                <a16:creationId xmlns="" xmlns:a16="http://schemas.microsoft.com/office/drawing/2014/main" id="{91B358BD-8790-074D-B9ED-A9C109FEE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1613"/>
            <a:ext cx="3781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Tri-state Buffer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215404" y="1224285"/>
              <a:ext cx="2860560" cy="18720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0284" y="1209165"/>
                <a:ext cx="2890800" cy="19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2369564" y="1078125"/>
              <a:ext cx="1048320" cy="7524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54444" y="1063005"/>
                <a:ext cx="1078560" cy="78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5967404" y="1824765"/>
              <a:ext cx="1785240" cy="17582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952284" y="1809645"/>
                <a:ext cx="1815480" cy="178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6127244" y="3605325"/>
              <a:ext cx="1593720" cy="8305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12124" y="3590205"/>
                <a:ext cx="1623960" cy="86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" name="Ink 5"/>
              <p14:cNvContentPartPr/>
              <p14:nvPr/>
            </p14:nvContentPartPr>
            <p14:xfrm>
              <a:off x="7566524" y="4040925"/>
              <a:ext cx="632520" cy="5727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51404" y="4025805"/>
                <a:ext cx="662760" cy="60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" name="Ink 6"/>
              <p14:cNvContentPartPr/>
              <p14:nvPr/>
            </p14:nvContentPartPr>
            <p14:xfrm>
              <a:off x="4486004" y="3938685"/>
              <a:ext cx="3227400" cy="90468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470884" y="3923565"/>
                <a:ext cx="3257640" cy="93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Footer Placeholder 1">
            <a:extLst>
              <a:ext uri="{FF2B5EF4-FFF2-40B4-BE49-F238E27FC236}">
                <a16:creationId xmlns="" xmlns:a16="http://schemas.microsoft.com/office/drawing/2014/main" id="{6A0895AD-933B-D14A-BD54-6B1C93AAFF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2338" name="Rectangle 3">
            <a:extLst>
              <a:ext uri="{FF2B5EF4-FFF2-40B4-BE49-F238E27FC236}">
                <a16:creationId xmlns="" xmlns:a16="http://schemas.microsoft.com/office/drawing/2014/main" id="{74282F2B-A3C9-4C4B-BF8D-385D6AC91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313" y="4775200"/>
            <a:ext cx="20701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(b) Equivalent circuit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39" name="Freeform 4">
            <a:extLst>
              <a:ext uri="{FF2B5EF4-FFF2-40B4-BE49-F238E27FC236}">
                <a16:creationId xmlns="" xmlns:a16="http://schemas.microsoft.com/office/drawing/2014/main" id="{DAA0D84E-33FE-384D-98C5-CC34C28F41BC}"/>
              </a:ext>
            </a:extLst>
          </p:cNvPr>
          <p:cNvSpPr>
            <a:spLocks/>
          </p:cNvSpPr>
          <p:nvPr/>
        </p:nvSpPr>
        <p:spPr bwMode="auto">
          <a:xfrm>
            <a:off x="2986088" y="2043113"/>
            <a:ext cx="803275" cy="1587"/>
          </a:xfrm>
          <a:custGeom>
            <a:avLst/>
            <a:gdLst>
              <a:gd name="T0" fmla="*/ 2147483647 w 1010"/>
              <a:gd name="T1" fmla="*/ 0 h 1587"/>
              <a:gd name="T2" fmla="*/ 0 w 1010"/>
              <a:gd name="T3" fmla="*/ 0 h 1587"/>
              <a:gd name="T4" fmla="*/ 2147483647 w 1010"/>
              <a:gd name="T5" fmla="*/ 0 h 1587"/>
              <a:gd name="T6" fmla="*/ 0 60000 65536"/>
              <a:gd name="T7" fmla="*/ 0 60000 65536"/>
              <a:gd name="T8" fmla="*/ 0 60000 65536"/>
              <a:gd name="T9" fmla="*/ 0 w 1010"/>
              <a:gd name="T10" fmla="*/ 0 h 1587"/>
              <a:gd name="T11" fmla="*/ 1010 w 1010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0" h="1587">
                <a:moveTo>
                  <a:pt x="1010" y="0"/>
                </a:moveTo>
                <a:lnTo>
                  <a:pt x="0" y="0"/>
                </a:lnTo>
                <a:lnTo>
                  <a:pt x="101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40" name="Line 5">
            <a:extLst>
              <a:ext uri="{FF2B5EF4-FFF2-40B4-BE49-F238E27FC236}">
                <a16:creationId xmlns="" xmlns:a16="http://schemas.microsoft.com/office/drawing/2014/main" id="{2B257F77-E562-B146-9A00-962E252768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86088" y="2043113"/>
            <a:ext cx="803275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1" name="Rectangle 6">
            <a:extLst>
              <a:ext uri="{FF2B5EF4-FFF2-40B4-BE49-F238E27FC236}">
                <a16:creationId xmlns="" xmlns:a16="http://schemas.microsoft.com/office/drawing/2014/main" id="{E117E9B0-018B-F348-B8B5-323D755CB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5756275"/>
            <a:ext cx="1485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System" charset="0"/>
              </a:rPr>
              <a:t>(c) Truth table 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42" name="Freeform 7">
            <a:extLst>
              <a:ext uri="{FF2B5EF4-FFF2-40B4-BE49-F238E27FC236}">
                <a16:creationId xmlns="" xmlns:a16="http://schemas.microsoft.com/office/drawing/2014/main" id="{83BC87AF-9868-234C-816A-41DD0052BED3}"/>
              </a:ext>
            </a:extLst>
          </p:cNvPr>
          <p:cNvSpPr>
            <a:spLocks/>
          </p:cNvSpPr>
          <p:nvPr/>
        </p:nvSpPr>
        <p:spPr bwMode="auto">
          <a:xfrm>
            <a:off x="2492375" y="1806575"/>
            <a:ext cx="493713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297"/>
                </a:moveTo>
                <a:lnTo>
                  <a:pt x="0" y="624"/>
                </a:lnTo>
                <a:lnTo>
                  <a:pt x="0" y="0"/>
                </a:lnTo>
                <a:lnTo>
                  <a:pt x="624" y="29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3" name="Line 8">
            <a:extLst>
              <a:ext uri="{FF2B5EF4-FFF2-40B4-BE49-F238E27FC236}">
                <a16:creationId xmlns="" xmlns:a16="http://schemas.microsoft.com/office/drawing/2014/main" id="{E0029EBD-BEC6-1344-91AD-6028ECAA0A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78013" y="2043113"/>
            <a:ext cx="61436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4" name="Rectangle 9">
            <a:extLst>
              <a:ext uri="{FF2B5EF4-FFF2-40B4-BE49-F238E27FC236}">
                <a16:creationId xmlns="" xmlns:a16="http://schemas.microsoft.com/office/drawing/2014/main" id="{AA846D53-2420-5F42-8BF9-7CA5B7367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1903413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5" name="Line 10">
            <a:extLst>
              <a:ext uri="{FF2B5EF4-FFF2-40B4-BE49-F238E27FC236}">
                <a16:creationId xmlns="" xmlns:a16="http://schemas.microsoft.com/office/drawing/2014/main" id="{1EF8F3FC-3B2B-7549-B08A-DE940F218D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513" y="1452563"/>
            <a:ext cx="1587" cy="44926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6" name="Rectangle 11">
            <a:extLst>
              <a:ext uri="{FF2B5EF4-FFF2-40B4-BE49-F238E27FC236}">
                <a16:creationId xmlns="" xmlns:a16="http://schemas.microsoft.com/office/drawing/2014/main" id="{87C5AB5A-34B8-EF46-89C9-2419DB668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1933575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7" name="Rectangle 12">
            <a:extLst>
              <a:ext uri="{FF2B5EF4-FFF2-40B4-BE49-F238E27FC236}">
                <a16:creationId xmlns="" xmlns:a16="http://schemas.microsoft.com/office/drawing/2014/main" id="{544E9C20-93C1-8B4F-BA10-AD71F8D16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1842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48" name="Line 13">
            <a:extLst>
              <a:ext uri="{FF2B5EF4-FFF2-40B4-BE49-F238E27FC236}">
                <a16:creationId xmlns="" xmlns:a16="http://schemas.microsoft.com/office/drawing/2014/main" id="{8E2C0359-557B-6C4B-8F65-81A3DCBB9E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33588" y="4089400"/>
            <a:ext cx="1343025" cy="1588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9" name="Line 14">
            <a:extLst>
              <a:ext uri="{FF2B5EF4-FFF2-40B4-BE49-F238E27FC236}">
                <a16:creationId xmlns="" xmlns:a16="http://schemas.microsoft.com/office/drawing/2014/main" id="{6CFB72A5-A848-3441-8E3A-60731F651F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81313" y="3759200"/>
            <a:ext cx="1587" cy="1674813"/>
          </a:xfrm>
          <a:prstGeom prst="line">
            <a:avLst/>
          </a:prstGeom>
          <a:noFill/>
          <a:ln w="2222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50" name="Rectangle 15">
            <a:extLst>
              <a:ext uri="{FF2B5EF4-FFF2-40B4-BE49-F238E27FC236}">
                <a16:creationId xmlns="" xmlns:a16="http://schemas.microsoft.com/office/drawing/2014/main" id="{76F2284C-F720-104E-84B7-C26D4D879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2620963"/>
            <a:ext cx="19685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800">
                <a:solidFill>
                  <a:srgbClr val="000000"/>
                </a:solidFill>
                <a:latin typeface="Helvetica" pitchFamily="2" charset="0"/>
              </a:rPr>
              <a:t>(a) A tri-state buffer</a:t>
            </a:r>
            <a:endParaRPr kumimoji="0"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42351" name="Rectangle 16">
            <a:extLst>
              <a:ext uri="{FF2B5EF4-FFF2-40B4-BE49-F238E27FC236}">
                <a16:creationId xmlns="" xmlns:a16="http://schemas.microsoft.com/office/drawing/2014/main" id="{33378F46-9B23-034C-97A8-38AA5E8D6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2" name="Rectangle 17">
            <a:extLst>
              <a:ext uri="{FF2B5EF4-FFF2-40B4-BE49-F238E27FC236}">
                <a16:creationId xmlns="" xmlns:a16="http://schemas.microsoft.com/office/drawing/2014/main" id="{BC84159A-B93C-E941-B311-ED0A1D7E5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3" name="Rectangle 18">
            <a:extLst>
              <a:ext uri="{FF2B5EF4-FFF2-40B4-BE49-F238E27FC236}">
                <a16:creationId xmlns="" xmlns:a16="http://schemas.microsoft.com/office/drawing/2014/main" id="{FE3A1B26-DC91-124E-9DD9-E349DFDCC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4" name="Rectangle 19">
            <a:extLst>
              <a:ext uri="{FF2B5EF4-FFF2-40B4-BE49-F238E27FC236}">
                <a16:creationId xmlns="" xmlns:a16="http://schemas.microsoft.com/office/drawing/2014/main" id="{106B1735-F8F4-6943-8CE4-63815B2E0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5" name="Rectangle 20">
            <a:extLst>
              <a:ext uri="{FF2B5EF4-FFF2-40B4-BE49-F238E27FC236}">
                <a16:creationId xmlns="" xmlns:a16="http://schemas.microsoft.com/office/drawing/2014/main" id="{5FDE505E-30E1-4E47-BB42-BB638DC68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21163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6" name="Rectangle 21">
            <a:extLst>
              <a:ext uri="{FF2B5EF4-FFF2-40B4-BE49-F238E27FC236}">
                <a16:creationId xmlns="" xmlns:a16="http://schemas.microsoft.com/office/drawing/2014/main" id="{38AB3261-F534-E04F-A67C-575F6B0E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4942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7" name="Rectangle 22">
            <a:extLst>
              <a:ext uri="{FF2B5EF4-FFF2-40B4-BE49-F238E27FC236}">
                <a16:creationId xmlns="" xmlns:a16="http://schemas.microsoft.com/office/drawing/2014/main" id="{B9613134-1007-434E-A308-57030F036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8" name="Rectangle 23">
            <a:extLst>
              <a:ext uri="{FF2B5EF4-FFF2-40B4-BE49-F238E27FC236}">
                <a16:creationId xmlns="" xmlns:a16="http://schemas.microsoft.com/office/drawing/2014/main" id="{F44C6466-7606-5C43-BAF6-6F26DAAF9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588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59" name="Rectangle 24">
            <a:extLst>
              <a:ext uri="{FF2B5EF4-FFF2-40B4-BE49-F238E27FC236}">
                <a16:creationId xmlns="" xmlns:a16="http://schemas.microsoft.com/office/drawing/2014/main" id="{405D9767-3E5A-FA43-AE24-AF970543D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211638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0" name="Rectangle 25">
            <a:extLst>
              <a:ext uri="{FF2B5EF4-FFF2-40B4-BE49-F238E27FC236}">
                <a16:creationId xmlns="" xmlns:a16="http://schemas.microsoft.com/office/drawing/2014/main" id="{A41793AE-74F4-B049-84FD-5266A5F16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494213"/>
            <a:ext cx="19208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Z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1" name="Rectangle 26">
            <a:extLst>
              <a:ext uri="{FF2B5EF4-FFF2-40B4-BE49-F238E27FC236}">
                <a16:creationId xmlns="" xmlns:a16="http://schemas.microsoft.com/office/drawing/2014/main" id="{A1F066C5-8080-994E-9ADD-87AEEFE5E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4776788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0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2" name="Rectangle 27">
            <a:extLst>
              <a:ext uri="{FF2B5EF4-FFF2-40B4-BE49-F238E27FC236}">
                <a16:creationId xmlns="" xmlns:a16="http://schemas.microsoft.com/office/drawing/2014/main" id="{C74B0523-C3D6-4D49-B8F6-729D82CA6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506095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1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3" name="Rectangle 28">
            <a:extLst>
              <a:ext uri="{FF2B5EF4-FFF2-40B4-BE49-F238E27FC236}">
                <a16:creationId xmlns="" xmlns:a16="http://schemas.microsoft.com/office/drawing/2014/main" id="{5B8AD6DA-C4DD-A347-B9F3-FD67CA2DF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377190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4" name="Rectangle 29">
            <a:extLst>
              <a:ext uri="{FF2B5EF4-FFF2-40B4-BE49-F238E27FC236}">
                <a16:creationId xmlns="" xmlns:a16="http://schemas.microsoft.com/office/drawing/2014/main" id="{00FCF0A1-B511-8941-839C-5A8D15B51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1388" y="3787775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5" name="Rectangle 30">
            <a:extLst>
              <a:ext uri="{FF2B5EF4-FFF2-40B4-BE49-F238E27FC236}">
                <a16:creationId xmlns="" xmlns:a16="http://schemas.microsoft.com/office/drawing/2014/main" id="{AD232D7E-6F3E-5245-B806-CB60B282E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6350" y="3787775"/>
            <a:ext cx="1682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6" name="Freeform 31">
            <a:extLst>
              <a:ext uri="{FF2B5EF4-FFF2-40B4-BE49-F238E27FC236}">
                <a16:creationId xmlns="" xmlns:a16="http://schemas.microsoft.com/office/drawing/2014/main" id="{80CADFE6-CB00-E245-BA68-E3195991AD71}"/>
              </a:ext>
            </a:extLst>
          </p:cNvPr>
          <p:cNvSpPr>
            <a:spLocks/>
          </p:cNvSpPr>
          <p:nvPr/>
        </p:nvSpPr>
        <p:spPr bwMode="auto">
          <a:xfrm>
            <a:off x="5586413" y="261302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67" name="Line 32">
            <a:extLst>
              <a:ext uri="{FF2B5EF4-FFF2-40B4-BE49-F238E27FC236}">
                <a16:creationId xmlns="" xmlns:a16="http://schemas.microsoft.com/office/drawing/2014/main" id="{791E40E2-0659-FE4F-873B-40352621D6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2873375"/>
            <a:ext cx="614363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68" name="Rectangle 33">
            <a:extLst>
              <a:ext uri="{FF2B5EF4-FFF2-40B4-BE49-F238E27FC236}">
                <a16:creationId xmlns="" xmlns:a16="http://schemas.microsoft.com/office/drawing/2014/main" id="{94A1198F-973B-5A4B-BF05-76E175724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2975" y="273208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69" name="Line 34">
            <a:extLst>
              <a:ext uri="{FF2B5EF4-FFF2-40B4-BE49-F238E27FC236}">
                <a16:creationId xmlns="" xmlns:a16="http://schemas.microsoft.com/office/drawing/2014/main" id="{1E089727-17E5-9E46-A593-6178EF8F17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2873375"/>
            <a:ext cx="493712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0" name="Line 35">
            <a:extLst>
              <a:ext uri="{FF2B5EF4-FFF2-40B4-BE49-F238E27FC236}">
                <a16:creationId xmlns="" xmlns:a16="http://schemas.microsoft.com/office/drawing/2014/main" id="{86E2DCC7-FDAC-2F45-A6BC-56E8E6EF03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4538" y="2873375"/>
            <a:ext cx="495300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1" name="Line 36">
            <a:extLst>
              <a:ext uri="{FF2B5EF4-FFF2-40B4-BE49-F238E27FC236}">
                <a16:creationId xmlns="" xmlns:a16="http://schemas.microsoft.com/office/drawing/2014/main" id="{C035BEDF-1EB0-2245-B34A-2A55FAAF1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2519363"/>
            <a:ext cx="354013" cy="354012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2" name="Freeform 37">
            <a:extLst>
              <a:ext uri="{FF2B5EF4-FFF2-40B4-BE49-F238E27FC236}">
                <a16:creationId xmlns="" xmlns:a16="http://schemas.microsoft.com/office/drawing/2014/main" id="{2A1E1821-906E-C442-BB22-D83CE271B531}"/>
              </a:ext>
            </a:extLst>
          </p:cNvPr>
          <p:cNvSpPr>
            <a:spLocks/>
          </p:cNvSpPr>
          <p:nvPr/>
        </p:nvSpPr>
        <p:spPr bwMode="auto">
          <a:xfrm>
            <a:off x="6557963" y="2828925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8"/>
                </a:lnTo>
                <a:lnTo>
                  <a:pt x="9" y="81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3" name="Freeform 38">
            <a:extLst>
              <a:ext uri="{FF2B5EF4-FFF2-40B4-BE49-F238E27FC236}">
                <a16:creationId xmlns="" xmlns:a16="http://schemas.microsoft.com/office/drawing/2014/main" id="{95DDBACF-CC30-D740-8605-9C9A6FC618AF}"/>
              </a:ext>
            </a:extLst>
          </p:cNvPr>
          <p:cNvSpPr>
            <a:spLocks/>
          </p:cNvSpPr>
          <p:nvPr/>
        </p:nvSpPr>
        <p:spPr bwMode="auto">
          <a:xfrm>
            <a:off x="7053263" y="2832100"/>
            <a:ext cx="77787" cy="79375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9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8"/>
                </a:lnTo>
                <a:lnTo>
                  <a:pt x="9" y="81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1"/>
                </a:lnTo>
                <a:lnTo>
                  <a:pt x="91" y="78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9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74" name="Rectangle 39">
            <a:extLst>
              <a:ext uri="{FF2B5EF4-FFF2-40B4-BE49-F238E27FC236}">
                <a16:creationId xmlns="" xmlns:a16="http://schemas.microsoft.com/office/drawing/2014/main" id="{646DB38F-9E73-CF4A-B47C-51FEBFB7A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7950" y="2749550"/>
            <a:ext cx="120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75" name="Rectangle 40">
            <a:extLst>
              <a:ext uri="{FF2B5EF4-FFF2-40B4-BE49-F238E27FC236}">
                <a16:creationId xmlns="" xmlns:a16="http://schemas.microsoft.com/office/drawing/2014/main" id="{207085B4-66CA-014F-B097-D2FD3FE41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3050" y="2209800"/>
            <a:ext cx="1809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76" name="Freeform 41">
            <a:extLst>
              <a:ext uri="{FF2B5EF4-FFF2-40B4-BE49-F238E27FC236}">
                <a16:creationId xmlns="" xmlns:a16="http://schemas.microsoft.com/office/drawing/2014/main" id="{8BFB78A8-4F41-044E-B5FD-8659B9174054}"/>
              </a:ext>
            </a:extLst>
          </p:cNvPr>
          <p:cNvSpPr>
            <a:spLocks/>
          </p:cNvSpPr>
          <p:nvPr/>
        </p:nvSpPr>
        <p:spPr bwMode="auto">
          <a:xfrm>
            <a:off x="6081713" y="4122738"/>
            <a:ext cx="493712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7" name="Line 42">
            <a:extLst>
              <a:ext uri="{FF2B5EF4-FFF2-40B4-BE49-F238E27FC236}">
                <a16:creationId xmlns="" xmlns:a16="http://schemas.microsoft.com/office/drawing/2014/main" id="{C2E18B0F-0D6A-9F4E-A022-8893D9E705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81713" y="4122738"/>
            <a:ext cx="493712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8" name="Freeform 43">
            <a:extLst>
              <a:ext uri="{FF2B5EF4-FFF2-40B4-BE49-F238E27FC236}">
                <a16:creationId xmlns="" xmlns:a16="http://schemas.microsoft.com/office/drawing/2014/main" id="{7DE58F0A-7B1E-BC4F-9936-F52597037C73}"/>
              </a:ext>
            </a:extLst>
          </p:cNvPr>
          <p:cNvSpPr>
            <a:spLocks/>
          </p:cNvSpPr>
          <p:nvPr/>
        </p:nvSpPr>
        <p:spPr bwMode="auto">
          <a:xfrm>
            <a:off x="7070725" y="4122738"/>
            <a:ext cx="519113" cy="1587"/>
          </a:xfrm>
          <a:custGeom>
            <a:avLst/>
            <a:gdLst>
              <a:gd name="T0" fmla="*/ 2147483647 w 653"/>
              <a:gd name="T1" fmla="*/ 0 h 1587"/>
              <a:gd name="T2" fmla="*/ 0 w 653"/>
              <a:gd name="T3" fmla="*/ 0 h 1587"/>
              <a:gd name="T4" fmla="*/ 2147483647 w 653"/>
              <a:gd name="T5" fmla="*/ 0 h 1587"/>
              <a:gd name="T6" fmla="*/ 0 60000 65536"/>
              <a:gd name="T7" fmla="*/ 0 60000 65536"/>
              <a:gd name="T8" fmla="*/ 0 60000 65536"/>
              <a:gd name="T9" fmla="*/ 0 w 653"/>
              <a:gd name="T10" fmla="*/ 0 h 1587"/>
              <a:gd name="T11" fmla="*/ 653 w 653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3" h="1587">
                <a:moveTo>
                  <a:pt x="653" y="0"/>
                </a:moveTo>
                <a:lnTo>
                  <a:pt x="0" y="0"/>
                </a:lnTo>
                <a:lnTo>
                  <a:pt x="65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79" name="Line 44">
            <a:extLst>
              <a:ext uri="{FF2B5EF4-FFF2-40B4-BE49-F238E27FC236}">
                <a16:creationId xmlns="" xmlns:a16="http://schemas.microsoft.com/office/drawing/2014/main" id="{78CE49D2-05B8-324B-B49A-E12E654120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70725" y="4122738"/>
            <a:ext cx="51911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0" name="Rectangle 45">
            <a:extLst>
              <a:ext uri="{FF2B5EF4-FFF2-40B4-BE49-F238E27FC236}">
                <a16:creationId xmlns="" xmlns:a16="http://schemas.microsoft.com/office/drawing/2014/main" id="{D4ECAC15-1AC1-AB47-90A0-29423F361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300" y="2209800"/>
            <a:ext cx="366713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0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1" name="Rectangle 46">
            <a:extLst>
              <a:ext uri="{FF2B5EF4-FFF2-40B4-BE49-F238E27FC236}">
                <a16:creationId xmlns="" xmlns:a16="http://schemas.microsoft.com/office/drawing/2014/main" id="{8980E2C9-CEC6-144F-B9F4-C99C91E5D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6700" y="3744913"/>
            <a:ext cx="1809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e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2" name="Freeform 47">
            <a:extLst>
              <a:ext uri="{FF2B5EF4-FFF2-40B4-BE49-F238E27FC236}">
                <a16:creationId xmlns="" xmlns:a16="http://schemas.microsoft.com/office/drawing/2014/main" id="{BF16C1B5-69C6-7B40-B64F-0237199AA623}"/>
              </a:ext>
            </a:extLst>
          </p:cNvPr>
          <p:cNvSpPr>
            <a:spLocks/>
          </p:cNvSpPr>
          <p:nvPr/>
        </p:nvSpPr>
        <p:spPr bwMode="auto">
          <a:xfrm>
            <a:off x="6575425" y="4122738"/>
            <a:ext cx="495300" cy="1587"/>
          </a:xfrm>
          <a:custGeom>
            <a:avLst/>
            <a:gdLst>
              <a:gd name="T0" fmla="*/ 2147483647 w 624"/>
              <a:gd name="T1" fmla="*/ 0 h 1587"/>
              <a:gd name="T2" fmla="*/ 0 w 624"/>
              <a:gd name="T3" fmla="*/ 0 h 1587"/>
              <a:gd name="T4" fmla="*/ 2147483647 w 624"/>
              <a:gd name="T5" fmla="*/ 0 h 1587"/>
              <a:gd name="T6" fmla="*/ 0 60000 65536"/>
              <a:gd name="T7" fmla="*/ 0 60000 65536"/>
              <a:gd name="T8" fmla="*/ 0 60000 65536"/>
              <a:gd name="T9" fmla="*/ 0 w 624"/>
              <a:gd name="T10" fmla="*/ 0 h 1587"/>
              <a:gd name="T11" fmla="*/ 624 w 624"/>
              <a:gd name="T12" fmla="*/ 1587 h 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24" h="1587">
                <a:moveTo>
                  <a:pt x="624" y="0"/>
                </a:moveTo>
                <a:lnTo>
                  <a:pt x="0" y="0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3" name="Line 48">
            <a:extLst>
              <a:ext uri="{FF2B5EF4-FFF2-40B4-BE49-F238E27FC236}">
                <a16:creationId xmlns="" xmlns:a16="http://schemas.microsoft.com/office/drawing/2014/main" id="{37FA51B3-5D46-9444-B778-898CD3B86B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75425" y="4122738"/>
            <a:ext cx="495300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4" name="Freeform 49">
            <a:extLst>
              <a:ext uri="{FF2B5EF4-FFF2-40B4-BE49-F238E27FC236}">
                <a16:creationId xmlns="" xmlns:a16="http://schemas.microsoft.com/office/drawing/2014/main" id="{0F848F82-4BC0-2E48-BE1C-4C8338096E70}"/>
              </a:ext>
            </a:extLst>
          </p:cNvPr>
          <p:cNvSpPr>
            <a:spLocks/>
          </p:cNvSpPr>
          <p:nvPr/>
        </p:nvSpPr>
        <p:spPr bwMode="auto">
          <a:xfrm>
            <a:off x="6534150" y="4081463"/>
            <a:ext cx="79375" cy="77787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50" y="0"/>
                </a:moveTo>
                <a:lnTo>
                  <a:pt x="47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8" y="2"/>
                </a:lnTo>
                <a:lnTo>
                  <a:pt x="35" y="3"/>
                </a:lnTo>
                <a:lnTo>
                  <a:pt x="33" y="3"/>
                </a:lnTo>
                <a:lnTo>
                  <a:pt x="30" y="5"/>
                </a:lnTo>
                <a:lnTo>
                  <a:pt x="29" y="5"/>
                </a:lnTo>
                <a:lnTo>
                  <a:pt x="26" y="6"/>
                </a:lnTo>
                <a:lnTo>
                  <a:pt x="24" y="8"/>
                </a:lnTo>
                <a:lnTo>
                  <a:pt x="23" y="9"/>
                </a:lnTo>
                <a:lnTo>
                  <a:pt x="20" y="11"/>
                </a:lnTo>
                <a:lnTo>
                  <a:pt x="18" y="12"/>
                </a:lnTo>
                <a:lnTo>
                  <a:pt x="17" y="14"/>
                </a:lnTo>
                <a:lnTo>
                  <a:pt x="15" y="15"/>
                </a:lnTo>
                <a:lnTo>
                  <a:pt x="12" y="17"/>
                </a:lnTo>
                <a:lnTo>
                  <a:pt x="11" y="18"/>
                </a:lnTo>
                <a:lnTo>
                  <a:pt x="9" y="21"/>
                </a:lnTo>
                <a:lnTo>
                  <a:pt x="8" y="23"/>
                </a:lnTo>
                <a:lnTo>
                  <a:pt x="8" y="24"/>
                </a:lnTo>
                <a:lnTo>
                  <a:pt x="6" y="27"/>
                </a:lnTo>
                <a:lnTo>
                  <a:pt x="5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5" y="72"/>
                </a:lnTo>
                <a:lnTo>
                  <a:pt x="6" y="73"/>
                </a:lnTo>
                <a:lnTo>
                  <a:pt x="8" y="76"/>
                </a:lnTo>
                <a:lnTo>
                  <a:pt x="8" y="77"/>
                </a:lnTo>
                <a:lnTo>
                  <a:pt x="9" y="80"/>
                </a:lnTo>
                <a:lnTo>
                  <a:pt x="11" y="82"/>
                </a:lnTo>
                <a:lnTo>
                  <a:pt x="12" y="83"/>
                </a:lnTo>
                <a:lnTo>
                  <a:pt x="15" y="85"/>
                </a:lnTo>
                <a:lnTo>
                  <a:pt x="17" y="86"/>
                </a:lnTo>
                <a:lnTo>
                  <a:pt x="18" y="88"/>
                </a:lnTo>
                <a:lnTo>
                  <a:pt x="20" y="89"/>
                </a:lnTo>
                <a:lnTo>
                  <a:pt x="23" y="91"/>
                </a:lnTo>
                <a:lnTo>
                  <a:pt x="24" y="92"/>
                </a:lnTo>
                <a:lnTo>
                  <a:pt x="26" y="94"/>
                </a:lnTo>
                <a:lnTo>
                  <a:pt x="29" y="95"/>
                </a:lnTo>
                <a:lnTo>
                  <a:pt x="30" y="95"/>
                </a:lnTo>
                <a:lnTo>
                  <a:pt x="33" y="97"/>
                </a:lnTo>
                <a:lnTo>
                  <a:pt x="35" y="97"/>
                </a:lnTo>
                <a:lnTo>
                  <a:pt x="38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7" y="100"/>
                </a:lnTo>
                <a:lnTo>
                  <a:pt x="50" y="100"/>
                </a:lnTo>
                <a:lnTo>
                  <a:pt x="52" y="100"/>
                </a:lnTo>
                <a:lnTo>
                  <a:pt x="55" y="100"/>
                </a:lnTo>
                <a:lnTo>
                  <a:pt x="57" y="100"/>
                </a:lnTo>
                <a:lnTo>
                  <a:pt x="60" y="98"/>
                </a:lnTo>
                <a:lnTo>
                  <a:pt x="63" y="98"/>
                </a:lnTo>
                <a:lnTo>
                  <a:pt x="64" y="97"/>
                </a:lnTo>
                <a:lnTo>
                  <a:pt x="67" y="97"/>
                </a:lnTo>
                <a:lnTo>
                  <a:pt x="69" y="95"/>
                </a:lnTo>
                <a:lnTo>
                  <a:pt x="72" y="95"/>
                </a:lnTo>
                <a:lnTo>
                  <a:pt x="73" y="94"/>
                </a:lnTo>
                <a:lnTo>
                  <a:pt x="76" y="92"/>
                </a:lnTo>
                <a:lnTo>
                  <a:pt x="78" y="91"/>
                </a:lnTo>
                <a:lnTo>
                  <a:pt x="79" y="89"/>
                </a:lnTo>
                <a:lnTo>
                  <a:pt x="81" y="88"/>
                </a:lnTo>
                <a:lnTo>
                  <a:pt x="84" y="86"/>
                </a:lnTo>
                <a:lnTo>
                  <a:pt x="85" y="85"/>
                </a:lnTo>
                <a:lnTo>
                  <a:pt x="87" y="83"/>
                </a:lnTo>
                <a:lnTo>
                  <a:pt x="88" y="82"/>
                </a:lnTo>
                <a:lnTo>
                  <a:pt x="90" y="80"/>
                </a:lnTo>
                <a:lnTo>
                  <a:pt x="91" y="77"/>
                </a:lnTo>
                <a:lnTo>
                  <a:pt x="93" y="76"/>
                </a:lnTo>
                <a:lnTo>
                  <a:pt x="94" y="73"/>
                </a:lnTo>
                <a:lnTo>
                  <a:pt x="94" y="72"/>
                </a:lnTo>
                <a:lnTo>
                  <a:pt x="96" y="70"/>
                </a:lnTo>
                <a:lnTo>
                  <a:pt x="97" y="67"/>
                </a:lnTo>
                <a:lnTo>
                  <a:pt x="97" y="64"/>
                </a:lnTo>
                <a:lnTo>
                  <a:pt x="99" y="63"/>
                </a:lnTo>
                <a:lnTo>
                  <a:pt x="99" y="60"/>
                </a:lnTo>
                <a:lnTo>
                  <a:pt x="99" y="58"/>
                </a:lnTo>
                <a:lnTo>
                  <a:pt x="99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9" y="45"/>
                </a:lnTo>
                <a:lnTo>
                  <a:pt x="99" y="42"/>
                </a:lnTo>
                <a:lnTo>
                  <a:pt x="99" y="40"/>
                </a:lnTo>
                <a:lnTo>
                  <a:pt x="99" y="37"/>
                </a:lnTo>
                <a:lnTo>
                  <a:pt x="97" y="36"/>
                </a:lnTo>
                <a:lnTo>
                  <a:pt x="97" y="33"/>
                </a:lnTo>
                <a:lnTo>
                  <a:pt x="96" y="31"/>
                </a:lnTo>
                <a:lnTo>
                  <a:pt x="94" y="28"/>
                </a:lnTo>
                <a:lnTo>
                  <a:pt x="94" y="27"/>
                </a:lnTo>
                <a:lnTo>
                  <a:pt x="93" y="24"/>
                </a:lnTo>
                <a:lnTo>
                  <a:pt x="91" y="23"/>
                </a:lnTo>
                <a:lnTo>
                  <a:pt x="90" y="21"/>
                </a:lnTo>
                <a:lnTo>
                  <a:pt x="88" y="18"/>
                </a:lnTo>
                <a:lnTo>
                  <a:pt x="87" y="17"/>
                </a:lnTo>
                <a:lnTo>
                  <a:pt x="85" y="15"/>
                </a:lnTo>
                <a:lnTo>
                  <a:pt x="84" y="14"/>
                </a:lnTo>
                <a:lnTo>
                  <a:pt x="81" y="12"/>
                </a:lnTo>
                <a:lnTo>
                  <a:pt x="79" y="11"/>
                </a:lnTo>
                <a:lnTo>
                  <a:pt x="78" y="9"/>
                </a:lnTo>
                <a:lnTo>
                  <a:pt x="76" y="8"/>
                </a:lnTo>
                <a:lnTo>
                  <a:pt x="73" y="6"/>
                </a:lnTo>
                <a:lnTo>
                  <a:pt x="72" y="5"/>
                </a:lnTo>
                <a:lnTo>
                  <a:pt x="69" y="5"/>
                </a:lnTo>
                <a:lnTo>
                  <a:pt x="67" y="3"/>
                </a:lnTo>
                <a:lnTo>
                  <a:pt x="64" y="3"/>
                </a:lnTo>
                <a:lnTo>
                  <a:pt x="63" y="2"/>
                </a:lnTo>
                <a:lnTo>
                  <a:pt x="60" y="2"/>
                </a:lnTo>
                <a:lnTo>
                  <a:pt x="57" y="2"/>
                </a:lnTo>
                <a:lnTo>
                  <a:pt x="55" y="0"/>
                </a:lnTo>
                <a:lnTo>
                  <a:pt x="52" y="0"/>
                </a:lnTo>
                <a:lnTo>
                  <a:pt x="50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85" name="Freeform 50">
            <a:extLst>
              <a:ext uri="{FF2B5EF4-FFF2-40B4-BE49-F238E27FC236}">
                <a16:creationId xmlns="" xmlns:a16="http://schemas.microsoft.com/office/drawing/2014/main" id="{E73605F6-A9BD-914F-85CD-ABF154C680A9}"/>
              </a:ext>
            </a:extLst>
          </p:cNvPr>
          <p:cNvSpPr>
            <a:spLocks/>
          </p:cNvSpPr>
          <p:nvPr/>
        </p:nvSpPr>
        <p:spPr bwMode="auto">
          <a:xfrm>
            <a:off x="7053263" y="4079875"/>
            <a:ext cx="77787" cy="77788"/>
          </a:xfrm>
          <a:custGeom>
            <a:avLst/>
            <a:gdLst>
              <a:gd name="T0" fmla="*/ 2147483647 w 100"/>
              <a:gd name="T1" fmla="*/ 0 h 100"/>
              <a:gd name="T2" fmla="*/ 2147483647 w 100"/>
              <a:gd name="T3" fmla="*/ 2147483647 h 100"/>
              <a:gd name="T4" fmla="*/ 2147483647 w 100"/>
              <a:gd name="T5" fmla="*/ 2147483647 h 100"/>
              <a:gd name="T6" fmla="*/ 2147483647 w 100"/>
              <a:gd name="T7" fmla="*/ 2147483647 h 100"/>
              <a:gd name="T8" fmla="*/ 2147483647 w 100"/>
              <a:gd name="T9" fmla="*/ 2147483647 h 100"/>
              <a:gd name="T10" fmla="*/ 2147483647 w 100"/>
              <a:gd name="T11" fmla="*/ 2147483647 h 100"/>
              <a:gd name="T12" fmla="*/ 2147483647 w 100"/>
              <a:gd name="T13" fmla="*/ 2147483647 h 100"/>
              <a:gd name="T14" fmla="*/ 2147483647 w 100"/>
              <a:gd name="T15" fmla="*/ 2147483647 h 100"/>
              <a:gd name="T16" fmla="*/ 2147483647 w 100"/>
              <a:gd name="T17" fmla="*/ 2147483647 h 100"/>
              <a:gd name="T18" fmla="*/ 0 w 100"/>
              <a:gd name="T19" fmla="*/ 2147483647 h 100"/>
              <a:gd name="T20" fmla="*/ 0 w 100"/>
              <a:gd name="T21" fmla="*/ 2147483647 h 100"/>
              <a:gd name="T22" fmla="*/ 0 w 100"/>
              <a:gd name="T23" fmla="*/ 2147483647 h 100"/>
              <a:gd name="T24" fmla="*/ 2147483647 w 100"/>
              <a:gd name="T25" fmla="*/ 2147483647 h 100"/>
              <a:gd name="T26" fmla="*/ 2147483647 w 100"/>
              <a:gd name="T27" fmla="*/ 2147483647 h 100"/>
              <a:gd name="T28" fmla="*/ 2147483647 w 100"/>
              <a:gd name="T29" fmla="*/ 2147483647 h 100"/>
              <a:gd name="T30" fmla="*/ 2147483647 w 100"/>
              <a:gd name="T31" fmla="*/ 2147483647 h 100"/>
              <a:gd name="T32" fmla="*/ 2147483647 w 100"/>
              <a:gd name="T33" fmla="*/ 2147483647 h 100"/>
              <a:gd name="T34" fmla="*/ 2147483647 w 100"/>
              <a:gd name="T35" fmla="*/ 2147483647 h 100"/>
              <a:gd name="T36" fmla="*/ 2147483647 w 100"/>
              <a:gd name="T37" fmla="*/ 2147483647 h 100"/>
              <a:gd name="T38" fmla="*/ 2147483647 w 100"/>
              <a:gd name="T39" fmla="*/ 2147483647 h 100"/>
              <a:gd name="T40" fmla="*/ 2147483647 w 100"/>
              <a:gd name="T41" fmla="*/ 2147483647 h 100"/>
              <a:gd name="T42" fmla="*/ 2147483647 w 100"/>
              <a:gd name="T43" fmla="*/ 2147483647 h 100"/>
              <a:gd name="T44" fmla="*/ 2147483647 w 100"/>
              <a:gd name="T45" fmla="*/ 2147483647 h 100"/>
              <a:gd name="T46" fmla="*/ 2147483647 w 100"/>
              <a:gd name="T47" fmla="*/ 2147483647 h 100"/>
              <a:gd name="T48" fmla="*/ 2147483647 w 100"/>
              <a:gd name="T49" fmla="*/ 2147483647 h 100"/>
              <a:gd name="T50" fmla="*/ 2147483647 w 100"/>
              <a:gd name="T51" fmla="*/ 2147483647 h 100"/>
              <a:gd name="T52" fmla="*/ 2147483647 w 100"/>
              <a:gd name="T53" fmla="*/ 2147483647 h 100"/>
              <a:gd name="T54" fmla="*/ 2147483647 w 100"/>
              <a:gd name="T55" fmla="*/ 2147483647 h 100"/>
              <a:gd name="T56" fmla="*/ 2147483647 w 100"/>
              <a:gd name="T57" fmla="*/ 2147483647 h 100"/>
              <a:gd name="T58" fmla="*/ 2147483647 w 100"/>
              <a:gd name="T59" fmla="*/ 2147483647 h 100"/>
              <a:gd name="T60" fmla="*/ 2147483647 w 100"/>
              <a:gd name="T61" fmla="*/ 2147483647 h 100"/>
              <a:gd name="T62" fmla="*/ 2147483647 w 100"/>
              <a:gd name="T63" fmla="*/ 2147483647 h 100"/>
              <a:gd name="T64" fmla="*/ 2147483647 w 100"/>
              <a:gd name="T65" fmla="*/ 2147483647 h 100"/>
              <a:gd name="T66" fmla="*/ 2147483647 w 100"/>
              <a:gd name="T67" fmla="*/ 2147483647 h 100"/>
              <a:gd name="T68" fmla="*/ 2147483647 w 100"/>
              <a:gd name="T69" fmla="*/ 2147483647 h 100"/>
              <a:gd name="T70" fmla="*/ 2147483647 w 100"/>
              <a:gd name="T71" fmla="*/ 2147483647 h 100"/>
              <a:gd name="T72" fmla="*/ 2147483647 w 100"/>
              <a:gd name="T73" fmla="*/ 2147483647 h 100"/>
              <a:gd name="T74" fmla="*/ 2147483647 w 100"/>
              <a:gd name="T75" fmla="*/ 2147483647 h 100"/>
              <a:gd name="T76" fmla="*/ 2147483647 w 100"/>
              <a:gd name="T77" fmla="*/ 2147483647 h 100"/>
              <a:gd name="T78" fmla="*/ 2147483647 w 100"/>
              <a:gd name="T79" fmla="*/ 2147483647 h 100"/>
              <a:gd name="T80" fmla="*/ 2147483647 w 100"/>
              <a:gd name="T81" fmla="*/ 2147483647 h 100"/>
              <a:gd name="T82" fmla="*/ 2147483647 w 100"/>
              <a:gd name="T83" fmla="*/ 2147483647 h 100"/>
              <a:gd name="T84" fmla="*/ 2147483647 w 100"/>
              <a:gd name="T85" fmla="*/ 2147483647 h 100"/>
              <a:gd name="T86" fmla="*/ 2147483647 w 100"/>
              <a:gd name="T87" fmla="*/ 0 h 1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"/>
              <a:gd name="T133" fmla="*/ 0 h 100"/>
              <a:gd name="T134" fmla="*/ 100 w 100"/>
              <a:gd name="T135" fmla="*/ 100 h 1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" h="100">
                <a:moveTo>
                  <a:pt x="49" y="0"/>
                </a:moveTo>
                <a:lnTo>
                  <a:pt x="46" y="0"/>
                </a:lnTo>
                <a:lnTo>
                  <a:pt x="45" y="0"/>
                </a:lnTo>
                <a:lnTo>
                  <a:pt x="42" y="2"/>
                </a:lnTo>
                <a:lnTo>
                  <a:pt x="39" y="2"/>
                </a:lnTo>
                <a:lnTo>
                  <a:pt x="37" y="2"/>
                </a:lnTo>
                <a:lnTo>
                  <a:pt x="34" y="3"/>
                </a:lnTo>
                <a:lnTo>
                  <a:pt x="33" y="3"/>
                </a:lnTo>
                <a:lnTo>
                  <a:pt x="30" y="5"/>
                </a:lnTo>
                <a:lnTo>
                  <a:pt x="28" y="5"/>
                </a:lnTo>
                <a:lnTo>
                  <a:pt x="25" y="6"/>
                </a:lnTo>
                <a:lnTo>
                  <a:pt x="24" y="8"/>
                </a:lnTo>
                <a:lnTo>
                  <a:pt x="22" y="9"/>
                </a:lnTo>
                <a:lnTo>
                  <a:pt x="19" y="11"/>
                </a:lnTo>
                <a:lnTo>
                  <a:pt x="18" y="12"/>
                </a:lnTo>
                <a:lnTo>
                  <a:pt x="16" y="14"/>
                </a:lnTo>
                <a:lnTo>
                  <a:pt x="15" y="15"/>
                </a:lnTo>
                <a:lnTo>
                  <a:pt x="12" y="17"/>
                </a:lnTo>
                <a:lnTo>
                  <a:pt x="10" y="18"/>
                </a:lnTo>
                <a:lnTo>
                  <a:pt x="9" y="21"/>
                </a:lnTo>
                <a:lnTo>
                  <a:pt x="7" y="23"/>
                </a:lnTo>
                <a:lnTo>
                  <a:pt x="7" y="24"/>
                </a:lnTo>
                <a:lnTo>
                  <a:pt x="6" y="27"/>
                </a:lnTo>
                <a:lnTo>
                  <a:pt x="4" y="28"/>
                </a:lnTo>
                <a:lnTo>
                  <a:pt x="3" y="31"/>
                </a:lnTo>
                <a:lnTo>
                  <a:pt x="3" y="33"/>
                </a:lnTo>
                <a:lnTo>
                  <a:pt x="2" y="36"/>
                </a:lnTo>
                <a:lnTo>
                  <a:pt x="2" y="37"/>
                </a:lnTo>
                <a:lnTo>
                  <a:pt x="0" y="40"/>
                </a:lnTo>
                <a:lnTo>
                  <a:pt x="0" y="42"/>
                </a:lnTo>
                <a:lnTo>
                  <a:pt x="0" y="45"/>
                </a:lnTo>
                <a:lnTo>
                  <a:pt x="0" y="48"/>
                </a:lnTo>
                <a:lnTo>
                  <a:pt x="0" y="51"/>
                </a:lnTo>
                <a:lnTo>
                  <a:pt x="0" y="52"/>
                </a:lnTo>
                <a:lnTo>
                  <a:pt x="0" y="55"/>
                </a:lnTo>
                <a:lnTo>
                  <a:pt x="0" y="58"/>
                </a:lnTo>
                <a:lnTo>
                  <a:pt x="0" y="60"/>
                </a:lnTo>
                <a:lnTo>
                  <a:pt x="2" y="63"/>
                </a:lnTo>
                <a:lnTo>
                  <a:pt x="2" y="64"/>
                </a:lnTo>
                <a:lnTo>
                  <a:pt x="3" y="67"/>
                </a:lnTo>
                <a:lnTo>
                  <a:pt x="3" y="70"/>
                </a:lnTo>
                <a:lnTo>
                  <a:pt x="4" y="72"/>
                </a:lnTo>
                <a:lnTo>
                  <a:pt x="6" y="73"/>
                </a:lnTo>
                <a:lnTo>
                  <a:pt x="7" y="76"/>
                </a:lnTo>
                <a:lnTo>
                  <a:pt x="7" y="77"/>
                </a:lnTo>
                <a:lnTo>
                  <a:pt x="9" y="80"/>
                </a:lnTo>
                <a:lnTo>
                  <a:pt x="10" y="82"/>
                </a:lnTo>
                <a:lnTo>
                  <a:pt x="12" y="83"/>
                </a:lnTo>
                <a:lnTo>
                  <a:pt x="15" y="85"/>
                </a:lnTo>
                <a:lnTo>
                  <a:pt x="16" y="86"/>
                </a:lnTo>
                <a:lnTo>
                  <a:pt x="18" y="88"/>
                </a:lnTo>
                <a:lnTo>
                  <a:pt x="19" y="89"/>
                </a:lnTo>
                <a:lnTo>
                  <a:pt x="22" y="91"/>
                </a:lnTo>
                <a:lnTo>
                  <a:pt x="24" y="92"/>
                </a:lnTo>
                <a:lnTo>
                  <a:pt x="25" y="94"/>
                </a:lnTo>
                <a:lnTo>
                  <a:pt x="28" y="95"/>
                </a:lnTo>
                <a:lnTo>
                  <a:pt x="30" y="95"/>
                </a:lnTo>
                <a:lnTo>
                  <a:pt x="33" y="97"/>
                </a:lnTo>
                <a:lnTo>
                  <a:pt x="34" y="97"/>
                </a:lnTo>
                <a:lnTo>
                  <a:pt x="37" y="98"/>
                </a:lnTo>
                <a:lnTo>
                  <a:pt x="39" y="98"/>
                </a:lnTo>
                <a:lnTo>
                  <a:pt x="42" y="100"/>
                </a:lnTo>
                <a:lnTo>
                  <a:pt x="45" y="100"/>
                </a:lnTo>
                <a:lnTo>
                  <a:pt x="46" y="100"/>
                </a:lnTo>
                <a:lnTo>
                  <a:pt x="49" y="100"/>
                </a:lnTo>
                <a:lnTo>
                  <a:pt x="52" y="100"/>
                </a:lnTo>
                <a:lnTo>
                  <a:pt x="55" y="100"/>
                </a:lnTo>
                <a:lnTo>
                  <a:pt x="56" y="100"/>
                </a:lnTo>
                <a:lnTo>
                  <a:pt x="59" y="98"/>
                </a:lnTo>
                <a:lnTo>
                  <a:pt x="62" y="98"/>
                </a:lnTo>
                <a:lnTo>
                  <a:pt x="64" y="97"/>
                </a:lnTo>
                <a:lnTo>
                  <a:pt x="67" y="97"/>
                </a:lnTo>
                <a:lnTo>
                  <a:pt x="68" y="95"/>
                </a:lnTo>
                <a:lnTo>
                  <a:pt x="71" y="95"/>
                </a:lnTo>
                <a:lnTo>
                  <a:pt x="73" y="94"/>
                </a:lnTo>
                <a:lnTo>
                  <a:pt x="76" y="92"/>
                </a:lnTo>
                <a:lnTo>
                  <a:pt x="77" y="91"/>
                </a:lnTo>
                <a:lnTo>
                  <a:pt x="79" y="89"/>
                </a:lnTo>
                <a:lnTo>
                  <a:pt x="80" y="88"/>
                </a:lnTo>
                <a:lnTo>
                  <a:pt x="83" y="86"/>
                </a:lnTo>
                <a:lnTo>
                  <a:pt x="85" y="85"/>
                </a:lnTo>
                <a:lnTo>
                  <a:pt x="86" y="83"/>
                </a:lnTo>
                <a:lnTo>
                  <a:pt x="88" y="82"/>
                </a:lnTo>
                <a:lnTo>
                  <a:pt x="89" y="80"/>
                </a:lnTo>
                <a:lnTo>
                  <a:pt x="91" y="77"/>
                </a:lnTo>
                <a:lnTo>
                  <a:pt x="92" y="76"/>
                </a:lnTo>
                <a:lnTo>
                  <a:pt x="94" y="73"/>
                </a:lnTo>
                <a:lnTo>
                  <a:pt x="94" y="72"/>
                </a:lnTo>
                <a:lnTo>
                  <a:pt x="95" y="70"/>
                </a:lnTo>
                <a:lnTo>
                  <a:pt x="97" y="67"/>
                </a:lnTo>
                <a:lnTo>
                  <a:pt x="97" y="64"/>
                </a:lnTo>
                <a:lnTo>
                  <a:pt x="98" y="63"/>
                </a:lnTo>
                <a:lnTo>
                  <a:pt x="98" y="60"/>
                </a:lnTo>
                <a:lnTo>
                  <a:pt x="98" y="58"/>
                </a:lnTo>
                <a:lnTo>
                  <a:pt x="98" y="55"/>
                </a:lnTo>
                <a:lnTo>
                  <a:pt x="100" y="52"/>
                </a:lnTo>
                <a:lnTo>
                  <a:pt x="100" y="51"/>
                </a:lnTo>
                <a:lnTo>
                  <a:pt x="100" y="48"/>
                </a:lnTo>
                <a:lnTo>
                  <a:pt x="98" y="45"/>
                </a:lnTo>
                <a:lnTo>
                  <a:pt x="98" y="42"/>
                </a:lnTo>
                <a:lnTo>
                  <a:pt x="98" y="40"/>
                </a:lnTo>
                <a:lnTo>
                  <a:pt x="98" y="37"/>
                </a:lnTo>
                <a:lnTo>
                  <a:pt x="97" y="36"/>
                </a:lnTo>
                <a:lnTo>
                  <a:pt x="97" y="33"/>
                </a:lnTo>
                <a:lnTo>
                  <a:pt x="95" y="31"/>
                </a:lnTo>
                <a:lnTo>
                  <a:pt x="94" y="28"/>
                </a:lnTo>
                <a:lnTo>
                  <a:pt x="94" y="27"/>
                </a:lnTo>
                <a:lnTo>
                  <a:pt x="92" y="24"/>
                </a:lnTo>
                <a:lnTo>
                  <a:pt x="91" y="23"/>
                </a:lnTo>
                <a:lnTo>
                  <a:pt x="89" y="21"/>
                </a:lnTo>
                <a:lnTo>
                  <a:pt x="88" y="18"/>
                </a:lnTo>
                <a:lnTo>
                  <a:pt x="86" y="17"/>
                </a:lnTo>
                <a:lnTo>
                  <a:pt x="85" y="15"/>
                </a:lnTo>
                <a:lnTo>
                  <a:pt x="83" y="14"/>
                </a:lnTo>
                <a:lnTo>
                  <a:pt x="80" y="12"/>
                </a:lnTo>
                <a:lnTo>
                  <a:pt x="79" y="11"/>
                </a:lnTo>
                <a:lnTo>
                  <a:pt x="77" y="9"/>
                </a:lnTo>
                <a:lnTo>
                  <a:pt x="76" y="8"/>
                </a:lnTo>
                <a:lnTo>
                  <a:pt x="73" y="6"/>
                </a:lnTo>
                <a:lnTo>
                  <a:pt x="71" y="5"/>
                </a:lnTo>
                <a:lnTo>
                  <a:pt x="68" y="5"/>
                </a:lnTo>
                <a:lnTo>
                  <a:pt x="67" y="3"/>
                </a:lnTo>
                <a:lnTo>
                  <a:pt x="64" y="3"/>
                </a:lnTo>
                <a:lnTo>
                  <a:pt x="62" y="2"/>
                </a:lnTo>
                <a:lnTo>
                  <a:pt x="59" y="2"/>
                </a:lnTo>
                <a:lnTo>
                  <a:pt x="56" y="2"/>
                </a:lnTo>
                <a:lnTo>
                  <a:pt x="55" y="0"/>
                </a:lnTo>
                <a:lnTo>
                  <a:pt x="52" y="0"/>
                </a:lnTo>
                <a:lnTo>
                  <a:pt x="49" y="0"/>
                </a:lnTo>
              </a:path>
            </a:pathLst>
          </a:custGeom>
          <a:solidFill>
            <a:schemeClr val="bg1"/>
          </a:solidFill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2386" name="Rectangle 51">
            <a:extLst>
              <a:ext uri="{FF2B5EF4-FFF2-40B4-BE49-F238E27FC236}">
                <a16:creationId xmlns="" xmlns:a16="http://schemas.microsoft.com/office/drawing/2014/main" id="{A284882E-F303-D748-8D15-D86B48E17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3744913"/>
            <a:ext cx="3667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>
                <a:solidFill>
                  <a:srgbClr val="000000"/>
                </a:solidFill>
                <a:latin typeface="Times-Roman" charset="0"/>
              </a:rPr>
              <a:t> = 1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87" name="Freeform 52">
            <a:extLst>
              <a:ext uri="{FF2B5EF4-FFF2-40B4-BE49-F238E27FC236}">
                <a16:creationId xmlns="" xmlns:a16="http://schemas.microsoft.com/office/drawing/2014/main" id="{A67DA734-47C6-9A46-8100-9E89E8ED5928}"/>
              </a:ext>
            </a:extLst>
          </p:cNvPr>
          <p:cNvSpPr>
            <a:spLocks/>
          </p:cNvSpPr>
          <p:nvPr/>
        </p:nvSpPr>
        <p:spPr bwMode="auto">
          <a:xfrm>
            <a:off x="5586413" y="3863975"/>
            <a:ext cx="495300" cy="495300"/>
          </a:xfrm>
          <a:custGeom>
            <a:avLst/>
            <a:gdLst>
              <a:gd name="T0" fmla="*/ 2147483647 w 624"/>
              <a:gd name="T1" fmla="*/ 2147483647 h 624"/>
              <a:gd name="T2" fmla="*/ 0 w 624"/>
              <a:gd name="T3" fmla="*/ 2147483647 h 624"/>
              <a:gd name="T4" fmla="*/ 0 w 624"/>
              <a:gd name="T5" fmla="*/ 0 h 624"/>
              <a:gd name="T6" fmla="*/ 2147483647 w 624"/>
              <a:gd name="T7" fmla="*/ 2147483647 h 624"/>
              <a:gd name="T8" fmla="*/ 0 60000 65536"/>
              <a:gd name="T9" fmla="*/ 0 60000 65536"/>
              <a:gd name="T10" fmla="*/ 0 60000 65536"/>
              <a:gd name="T11" fmla="*/ 0 60000 65536"/>
              <a:gd name="T12" fmla="*/ 0 w 624"/>
              <a:gd name="T13" fmla="*/ 0 h 624"/>
              <a:gd name="T14" fmla="*/ 624 w 624"/>
              <a:gd name="T15" fmla="*/ 624 h 6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24" h="624">
                <a:moveTo>
                  <a:pt x="624" y="327"/>
                </a:moveTo>
                <a:lnTo>
                  <a:pt x="0" y="624"/>
                </a:lnTo>
                <a:lnTo>
                  <a:pt x="0" y="0"/>
                </a:lnTo>
                <a:lnTo>
                  <a:pt x="624" y="327"/>
                </a:lnTo>
                <a:close/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8" name="Line 53">
            <a:extLst>
              <a:ext uri="{FF2B5EF4-FFF2-40B4-BE49-F238E27FC236}">
                <a16:creationId xmlns="" xmlns:a16="http://schemas.microsoft.com/office/drawing/2014/main" id="{5DE064F1-8C20-9141-B705-EC9E15DB1C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72050" y="4122738"/>
            <a:ext cx="614363" cy="158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89" name="Rectangle 54">
            <a:extLst>
              <a:ext uri="{FF2B5EF4-FFF2-40B4-BE49-F238E27FC236}">
                <a16:creationId xmlns="" xmlns:a16="http://schemas.microsoft.com/office/drawing/2014/main" id="{8FC7ACBA-F577-024D-BC0F-F670900D6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3983038"/>
            <a:ext cx="168275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x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90" name="Rectangle 69">
            <a:extLst>
              <a:ext uri="{FF2B5EF4-FFF2-40B4-BE49-F238E27FC236}">
                <a16:creationId xmlns="" xmlns:a16="http://schemas.microsoft.com/office/drawing/2014/main" id="{DFEA7157-1228-DC47-BC82-857E3DDC6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4014788"/>
            <a:ext cx="120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kumimoji="0" lang="en-US" altLang="en-US" sz="1700" i="1">
                <a:solidFill>
                  <a:srgbClr val="000000"/>
                </a:solidFill>
                <a:latin typeface="Times-Roman" charset="0"/>
              </a:rPr>
              <a:t>f </a:t>
            </a:r>
            <a:endParaRPr kumimoji="0" lang="en-US" altLang="en-US">
              <a:latin typeface="Times New Roman" panose="02020603050405020304" pitchFamily="18" charset="0"/>
            </a:endParaRPr>
          </a:p>
        </p:txBody>
      </p:sp>
      <p:sp>
        <p:nvSpPr>
          <p:cNvPr id="142391" name="Text Box 113">
            <a:extLst>
              <a:ext uri="{FF2B5EF4-FFF2-40B4-BE49-F238E27FC236}">
                <a16:creationId xmlns="" xmlns:a16="http://schemas.microsoft.com/office/drawing/2014/main" id="{3474B074-A86B-C34B-8769-7375B8E32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1613"/>
            <a:ext cx="3781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Tri-state Buffer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979684" y="4137342"/>
              <a:ext cx="469080" cy="644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64564" y="4122222"/>
                <a:ext cx="499320" cy="67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/>
              <p14:cNvContentPartPr/>
              <p14:nvPr/>
            </p14:nvContentPartPr>
            <p14:xfrm>
              <a:off x="2931524" y="4222302"/>
              <a:ext cx="820800" cy="5731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16404" y="4207182"/>
                <a:ext cx="851040" cy="60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/>
              <p14:cNvContentPartPr/>
              <p14:nvPr/>
            </p14:nvContentPartPr>
            <p14:xfrm>
              <a:off x="1989404" y="4842222"/>
              <a:ext cx="454680" cy="4676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74284" y="4827102"/>
                <a:ext cx="484920" cy="49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" name="Ink 4"/>
              <p14:cNvContentPartPr/>
              <p14:nvPr/>
            </p14:nvContentPartPr>
            <p14:xfrm>
              <a:off x="2381084" y="4783902"/>
              <a:ext cx="1330560" cy="7120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65964" y="4768782"/>
                <a:ext cx="1360800" cy="74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" name="Ink 5"/>
              <p14:cNvContentPartPr/>
              <p14:nvPr/>
            </p14:nvContentPartPr>
            <p14:xfrm>
              <a:off x="7523324" y="2240862"/>
              <a:ext cx="1315080" cy="1413360"/>
            </p14:xfrm>
          </p:contentPart>
        </mc:Choice>
        <mc:Fallback>
          <p:pic>
            <p:nvPicPr>
              <p:cNvPr id="6" name="Ink 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08204" y="2225742"/>
                <a:ext cx="1345320" cy="144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" name="Ink 6"/>
              <p14:cNvContentPartPr/>
              <p14:nvPr/>
            </p14:nvContentPartPr>
            <p14:xfrm>
              <a:off x="7530884" y="1076262"/>
              <a:ext cx="782640" cy="71856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515764" y="1061142"/>
                <a:ext cx="812880" cy="748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Footer Placeholder 1">
            <a:extLst>
              <a:ext uri="{FF2B5EF4-FFF2-40B4-BE49-F238E27FC236}">
                <a16:creationId xmlns="" xmlns:a16="http://schemas.microsoft.com/office/drawing/2014/main" id="{7DFD1886-CB9A-C14C-B258-5956AB230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3362" name="Picture 3" descr="NewFig3">
            <a:extLst>
              <a:ext uri="{FF2B5EF4-FFF2-40B4-BE49-F238E27FC236}">
                <a16:creationId xmlns="" xmlns:a16="http://schemas.microsoft.com/office/drawing/2014/main" id="{F5C51E76-5C54-8E41-A111-6C071E99D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331913"/>
            <a:ext cx="702310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63" name="Text Box 4">
            <a:extLst>
              <a:ext uri="{FF2B5EF4-FFF2-40B4-BE49-F238E27FC236}">
                <a16:creationId xmlns="" xmlns:a16="http://schemas.microsoft.com/office/drawing/2014/main" id="{FB93829D-F1BF-474E-9EAE-50E982E14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"/>
            <a:ext cx="6464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Four types of Tri-state Buffers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1781324" y="1279662"/>
              <a:ext cx="2091600" cy="21488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66204" y="1264542"/>
                <a:ext cx="2121840" cy="217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5956964" y="1184262"/>
              <a:ext cx="1711440" cy="173412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41844" y="1169142"/>
                <a:ext cx="1741680" cy="176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2088764" y="4360182"/>
              <a:ext cx="1505520" cy="99720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73644" y="4345062"/>
                <a:ext cx="1535760" cy="10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/>
              <p14:cNvContentPartPr/>
              <p14:nvPr/>
            </p14:nvContentPartPr>
            <p14:xfrm>
              <a:off x="5981804" y="4341822"/>
              <a:ext cx="1672920" cy="13960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966684" y="4326702"/>
                <a:ext cx="1703160" cy="142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/>
              <p14:cNvContentPartPr/>
              <p14:nvPr/>
            </p14:nvContentPartPr>
            <p14:xfrm>
              <a:off x="2638124" y="-50178"/>
              <a:ext cx="3417480" cy="245376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623004" y="-65298"/>
                <a:ext cx="3447720" cy="2484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5" name="Footer Placeholder 1">
            <a:extLst>
              <a:ext uri="{FF2B5EF4-FFF2-40B4-BE49-F238E27FC236}">
                <a16:creationId xmlns="" xmlns:a16="http://schemas.microsoft.com/office/drawing/2014/main" id="{C4EA512E-654D-A847-95F0-5932989B28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ECE 44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</a:t>
            </a:r>
            <a:r>
              <a:rPr kumimoji="0" lang="en-US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– </a:t>
            </a:r>
            <a:r>
              <a:rPr kumimoji="0" lang="pl-PL" altLang="en-US" sz="1400" b="0" i="1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FPGA and ASIC Design with VHDL</a:t>
            </a:r>
          </a:p>
        </p:txBody>
      </p:sp>
      <p:pic>
        <p:nvPicPr>
          <p:cNvPr id="323586" name="Picture 2" descr="crii_application_large_change">
            <a:extLst>
              <a:ext uri="{FF2B5EF4-FFF2-40B4-BE49-F238E27FC236}">
                <a16:creationId xmlns="" xmlns:a16="http://schemas.microsoft.com/office/drawing/2014/main" id="{43D75991-0B2E-F549-879C-A37C79650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3587" name="Text Box 3">
            <a:extLst>
              <a:ext uri="{FF2B5EF4-FFF2-40B4-BE49-F238E27FC236}">
                <a16:creationId xmlns="" xmlns:a16="http://schemas.microsoft.com/office/drawing/2014/main" id="{E6FB8EA7-A5D2-3249-B289-76104194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048000"/>
            <a:ext cx="19335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Adders</a:t>
            </a:r>
          </a:p>
        </p:txBody>
      </p:sp>
    </p:spTree>
    <p:extLst>
      <p:ext uri="{BB962C8B-B14F-4D97-AF65-F5344CB8AC3E}">
        <p14:creationId xmlns:p14="http://schemas.microsoft.com/office/powerpoint/2010/main" val="2502543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5" name="Footer Placeholder 1">
            <a:extLst>
              <a:ext uri="{FF2B5EF4-FFF2-40B4-BE49-F238E27FC236}">
                <a16:creationId xmlns="" xmlns:a16="http://schemas.microsoft.com/office/drawing/2014/main" id="{3E92313E-B11B-CB44-A7B8-EADA3734B9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pic>
        <p:nvPicPr>
          <p:cNvPr id="144386" name="Picture 3" descr="NewFig3">
            <a:extLst>
              <a:ext uri="{FF2B5EF4-FFF2-40B4-BE49-F238E27FC236}">
                <a16:creationId xmlns="" xmlns:a16="http://schemas.microsoft.com/office/drawing/2014/main" id="{C002DE25-E7F9-F247-8E7B-D32FD9FE6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331913"/>
            <a:ext cx="702310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7" name="Text Box 4">
            <a:extLst>
              <a:ext uri="{FF2B5EF4-FFF2-40B4-BE49-F238E27FC236}">
                <a16:creationId xmlns="" xmlns:a16="http://schemas.microsoft.com/office/drawing/2014/main" id="{1364F55B-55A8-D945-AECE-0FC8EA6AC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2400"/>
            <a:ext cx="6464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>
                <a:solidFill>
                  <a:srgbClr val="000066"/>
                </a:solidFill>
              </a:rPr>
              <a:t>Four types of Tri-state Buffers</a:t>
            </a:r>
          </a:p>
        </p:txBody>
      </p:sp>
      <p:sp>
        <p:nvSpPr>
          <p:cNvPr id="144388" name="TextBox 1">
            <a:extLst>
              <a:ext uri="{FF2B5EF4-FFF2-40B4-BE49-F238E27FC236}">
                <a16:creationId xmlns="" xmlns:a16="http://schemas.microsoft.com/office/drawing/2014/main" id="{7DAAC882-30FB-1944-93B0-5A7930295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028950"/>
            <a:ext cx="4011613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ja-JP" sz="2000" b="1">
                <a:solidFill>
                  <a:srgbClr val="800000"/>
                </a:solidFill>
              </a:rPr>
              <a:t>1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89" name="TextBox 5">
            <a:extLst>
              <a:ext uri="{FF2B5EF4-FFF2-40B4-BE49-F238E27FC236}">
                <a16:creationId xmlns="" xmlns:a16="http://schemas.microsoft.com/office/drawing/2014/main" id="{4031F1A6-A946-4C4A-A672-7524DE847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867400"/>
            <a:ext cx="4068763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0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90" name="TextBox 6">
            <a:extLst>
              <a:ext uri="{FF2B5EF4-FFF2-40B4-BE49-F238E27FC236}">
                <a16:creationId xmlns="" xmlns:a16="http://schemas.microsoft.com/office/drawing/2014/main" id="{AAB8C486-9274-0D4F-A58A-BD3FB8EB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028950"/>
            <a:ext cx="44958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not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1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p:sp>
        <p:nvSpPr>
          <p:cNvPr id="144391" name="TextBox 7">
            <a:extLst>
              <a:ext uri="{FF2B5EF4-FFF2-40B4-BE49-F238E27FC236}">
                <a16:creationId xmlns="" xmlns:a16="http://schemas.microsoft.com/office/drawing/2014/main" id="{CFC21DEB-8EE6-7F4B-AF4E-617E50281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4495800" cy="4000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pl-PL" altLang="en-US" sz="2000" b="1">
                <a:solidFill>
                  <a:srgbClr val="800000"/>
                </a:solidFill>
              </a:rPr>
              <a:t>f &lt;= not x WHEN (e =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en-US" altLang="en-US" sz="2000" b="1">
                <a:solidFill>
                  <a:srgbClr val="800000"/>
                </a:solidFill>
              </a:rPr>
              <a:t>0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) ELSE   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Z</a:t>
            </a:r>
            <a:r>
              <a:rPr kumimoji="0" lang="en-US" altLang="en-US" sz="2000" b="1">
                <a:solidFill>
                  <a:srgbClr val="800000"/>
                </a:solidFill>
                <a:latin typeface="Times New Roman" panose="02020603050405020304" pitchFamily="18" charset="0"/>
              </a:rPr>
              <a:t>'</a:t>
            </a:r>
            <a:r>
              <a:rPr lang="pl-PL" altLang="ja-JP" sz="2000" b="1">
                <a:solidFill>
                  <a:srgbClr val="800000"/>
                </a:solidFill>
              </a:rPr>
              <a:t>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33524" y="1676085"/>
              <a:ext cx="4115880" cy="23860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04" y="1660965"/>
                <a:ext cx="4146120" cy="241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/>
              <p14:cNvContentPartPr/>
              <p14:nvPr/>
            </p14:nvContentPartPr>
            <p14:xfrm>
              <a:off x="943244" y="2896485"/>
              <a:ext cx="617760" cy="698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28124" y="2881365"/>
                <a:ext cx="648000" cy="72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995884" y="2884965"/>
              <a:ext cx="1173240" cy="97020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80764" y="2869845"/>
                <a:ext cx="1203480" cy="100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/>
              <p14:cNvContentPartPr/>
              <p14:nvPr/>
            </p14:nvContentPartPr>
            <p14:xfrm>
              <a:off x="3259124" y="2852925"/>
              <a:ext cx="1308600" cy="104292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244004" y="2837805"/>
                <a:ext cx="1338840" cy="107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" name="Ink 10"/>
              <p14:cNvContentPartPr/>
              <p14:nvPr/>
            </p14:nvContentPartPr>
            <p14:xfrm>
              <a:off x="5034284" y="2890005"/>
              <a:ext cx="1025640" cy="97416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19164" y="2874885"/>
                <a:ext cx="1055880" cy="100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Ink 12"/>
              <p14:cNvContentPartPr/>
              <p14:nvPr/>
            </p14:nvContentPartPr>
            <p14:xfrm>
              <a:off x="1707164" y="5436645"/>
              <a:ext cx="1430280" cy="1270080"/>
            </p14:xfrm>
          </p:contentPart>
        </mc:Choice>
        <mc:Fallback>
          <p:pic>
            <p:nvPicPr>
              <p:cNvPr id="13" name="Ink 1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692044" y="5421525"/>
                <a:ext cx="1460520" cy="130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5" name="Ink 14"/>
              <p14:cNvContentPartPr/>
              <p14:nvPr/>
            </p14:nvContentPartPr>
            <p14:xfrm>
              <a:off x="5022404" y="5329365"/>
              <a:ext cx="1367280" cy="121212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007284" y="5314245"/>
                <a:ext cx="1397520" cy="124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7" name="Ink 16"/>
              <p14:cNvContentPartPr/>
              <p14:nvPr/>
            </p14:nvContentPartPr>
            <p14:xfrm>
              <a:off x="6436844" y="5194365"/>
              <a:ext cx="1433520" cy="1517760"/>
            </p14:xfrm>
          </p:contentPart>
        </mc:Choice>
        <mc:Fallback>
          <p:pic>
            <p:nvPicPr>
              <p:cNvPr id="17" name="Ink 16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421724" y="5179245"/>
                <a:ext cx="1463760" cy="154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Ink 18"/>
              <p14:cNvContentPartPr/>
              <p14:nvPr/>
            </p14:nvContentPartPr>
            <p14:xfrm>
              <a:off x="2935124" y="697245"/>
              <a:ext cx="2467800" cy="1436040"/>
            </p14:xfrm>
          </p:contentPart>
        </mc:Choice>
        <mc:Fallback>
          <p:pic>
            <p:nvPicPr>
              <p:cNvPr id="19" name="Ink 1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920004" y="682125"/>
                <a:ext cx="2498040" cy="146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1" name="Ink 20"/>
              <p14:cNvContentPartPr/>
              <p14:nvPr/>
            </p14:nvContentPartPr>
            <p14:xfrm>
              <a:off x="2778524" y="42765"/>
              <a:ext cx="2690640" cy="1860480"/>
            </p14:xfrm>
          </p:contentPart>
        </mc:Choice>
        <mc:Fallback>
          <p:pic>
            <p:nvPicPr>
              <p:cNvPr id="21" name="Ink 20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2763404" y="27645"/>
                <a:ext cx="2720880" cy="1890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Footer Placeholder 3">
            <a:extLst>
              <a:ext uri="{FF2B5EF4-FFF2-40B4-BE49-F238E27FC236}">
                <a16:creationId xmlns="" xmlns:a16="http://schemas.microsoft.com/office/drawing/2014/main" id="{6157B628-C1FB-9E40-9FC8-6025BCD30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5410" name="Rectangle 2">
            <a:extLst>
              <a:ext uri="{FF2B5EF4-FFF2-40B4-BE49-F238E27FC236}">
                <a16:creationId xmlns="" xmlns:a16="http://schemas.microsoft.com/office/drawing/2014/main" id="{0D780DC5-9037-5F48-8440-4FF8495EE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Tri-state Buffer entity (1)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="" xmlns:a16="http://schemas.microsoft.com/office/drawing/2014/main" id="{52F48BE1-48BB-3C4D-BAB0-3ACB1D92C7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38862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LIBRARY ieee;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USE ieee.std_logic_1164.all;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ENTITY tri_state IS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PORT ( e:    IN STD_LOGIC;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		     x:  IN STD_LOGIC;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            f: OUT STD_LOGIC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           );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END tri_state;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236644" y="2499045"/>
              <a:ext cx="1307520" cy="160200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1524" y="2483925"/>
                <a:ext cx="1337760" cy="1632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Footer Placeholder 3">
            <a:extLst>
              <a:ext uri="{FF2B5EF4-FFF2-40B4-BE49-F238E27FC236}">
                <a16:creationId xmlns="" xmlns:a16="http://schemas.microsoft.com/office/drawing/2014/main" id="{C0B50C7B-399C-EE44-AC54-CAEE982332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kumimoji="0" lang="en-US" altLang="en-US" sz="1400">
                <a:solidFill>
                  <a:srgbClr val="009900"/>
                </a:solidFill>
              </a:rPr>
              <a:t>ECE 44</a:t>
            </a:r>
            <a:r>
              <a:rPr kumimoji="0" lang="pl-PL" altLang="en-US" sz="1400">
                <a:solidFill>
                  <a:srgbClr val="009900"/>
                </a:solidFill>
              </a:rPr>
              <a:t>8</a:t>
            </a:r>
            <a:r>
              <a:rPr kumimoji="0" lang="en-US" altLang="en-US" sz="1400">
                <a:solidFill>
                  <a:srgbClr val="009900"/>
                </a:solidFill>
              </a:rPr>
              <a:t> – </a:t>
            </a:r>
            <a:r>
              <a:rPr kumimoji="0" lang="pl-PL" altLang="en-US" sz="1400">
                <a:solidFill>
                  <a:srgbClr val="009900"/>
                </a:solidFill>
              </a:rPr>
              <a:t>FPGA and ASIC Design with VHDL</a:t>
            </a:r>
          </a:p>
        </p:txBody>
      </p:sp>
      <p:sp>
        <p:nvSpPr>
          <p:cNvPr id="146434" name="Rectangle 2">
            <a:extLst>
              <a:ext uri="{FF2B5EF4-FFF2-40B4-BE49-F238E27FC236}">
                <a16:creationId xmlns="" xmlns:a16="http://schemas.microsoft.com/office/drawing/2014/main" id="{153AB886-613C-CD4B-8710-CA036D767A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Tri-state Buffer entity (2)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="" xmlns:a16="http://schemas.microsoft.com/office/drawing/2014/main" id="{4FB22AA8-F27C-5F42-B2FD-CABEAF7D6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3886200"/>
          </a:xfrm>
        </p:spPr>
        <p:txBody>
          <a:bodyPr/>
          <a:lstStyle/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ARCHITECTURE dataflow OF tri_state IS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BEGIN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    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f &lt;= x WHEN (e = ‘</a:t>
            </a:r>
            <a:r>
              <a:rPr lang="en-US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1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’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) ELSE   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‘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Z</a:t>
            </a:r>
            <a:r>
              <a:rPr lang="pl-PL" altLang="en-US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’</a:t>
            </a:r>
            <a:r>
              <a:rPr lang="pl-PL" altLang="ja-JP" sz="2200" b="1">
                <a:solidFill>
                  <a:srgbClr val="800000"/>
                </a:solidFill>
                <a:ea typeface="ＭＳ Ｐゴシック" panose="020B0600070205080204" pitchFamily="34" charset="-128"/>
              </a:rPr>
              <a:t>;</a:t>
            </a:r>
          </a:p>
          <a:p>
            <a:pPr>
              <a:buFontTx/>
              <a:buNone/>
            </a:pPr>
            <a:r>
              <a:rPr lang="pl-PL" altLang="en-US" sz="2200">
                <a:ea typeface="ＭＳ Ｐゴシック" panose="020B0600070205080204" pitchFamily="34" charset="-128"/>
              </a:rPr>
              <a:t>END dataflow;</a:t>
            </a:r>
          </a:p>
          <a:p>
            <a:pPr>
              <a:buFontTx/>
              <a:buNone/>
            </a:pPr>
            <a:endParaRPr lang="pl-PL" altLang="en-US" sz="22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pl-PL" altLang="en-US" sz="2000">
              <a:ea typeface="ＭＳ Ｐゴシック" panose="020B0600070205080204" pitchFamily="34" charset="-128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-12196" y="2209245"/>
              <a:ext cx="6073200" cy="15195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7316" y="2194125"/>
                <a:ext cx="6103440" cy="15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561004" y="2429565"/>
              <a:ext cx="2343960" cy="15105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5884" y="2414445"/>
                <a:ext cx="2374200" cy="154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09" name="Rectangle 2">
            <a:extLst>
              <a:ext uri="{FF2B5EF4-FFF2-40B4-BE49-F238E27FC236}">
                <a16:creationId xmlns="" xmlns:a16="http://schemas.microsoft.com/office/drawing/2014/main" id="{B8885080-ED93-BB43-AACB-FE6808197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Adder mod 2</a:t>
            </a:r>
            <a:r>
              <a:rPr lang="pl-PL" altLang="en-US" sz="3600" baseline="30000">
                <a:ea typeface="ＭＳ Ｐゴシック" panose="020B0600070205080204" pitchFamily="34" charset="-128"/>
              </a:rPr>
              <a:t>16</a:t>
            </a:r>
          </a:p>
        </p:txBody>
      </p:sp>
      <p:sp>
        <p:nvSpPr>
          <p:cNvPr id="324610" name="Rectangle 3">
            <a:extLst>
              <a:ext uri="{FF2B5EF4-FFF2-40B4-BE49-F238E27FC236}">
                <a16:creationId xmlns="" xmlns:a16="http://schemas.microsoft.com/office/drawing/2014/main" id="{0B4C1E31-10AF-2943-A488-0E7A5A531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1" name="Line 4">
            <a:extLst>
              <a:ext uri="{FF2B5EF4-FFF2-40B4-BE49-F238E27FC236}">
                <a16:creationId xmlns="" xmlns:a16="http://schemas.microsoft.com/office/drawing/2014/main" id="{1F436ED3-128A-7B45-9D2B-DB4F37AD58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2" name="Line 5">
            <a:extLst>
              <a:ext uri="{FF2B5EF4-FFF2-40B4-BE49-F238E27FC236}">
                <a16:creationId xmlns="" xmlns:a16="http://schemas.microsoft.com/office/drawing/2014/main" id="{A44796B9-4A05-AB44-98E1-B46309FEA7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3" name="Text Box 6">
            <a:extLst>
              <a:ext uri="{FF2B5EF4-FFF2-40B4-BE49-F238E27FC236}">
                <a16:creationId xmlns="" xmlns:a16="http://schemas.microsoft.com/office/drawing/2014/main" id="{E90E0CB2-9852-2446-842C-06A31E41C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1447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14" name="Line 7">
            <a:extLst>
              <a:ext uri="{FF2B5EF4-FFF2-40B4-BE49-F238E27FC236}">
                <a16:creationId xmlns="" xmlns:a16="http://schemas.microsoft.com/office/drawing/2014/main" id="{828A9283-6B3D-2947-AB33-D4AA8D2AB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5" name="Line 8">
            <a:extLst>
              <a:ext uri="{FF2B5EF4-FFF2-40B4-BE49-F238E27FC236}">
                <a16:creationId xmlns="" xmlns:a16="http://schemas.microsoft.com/office/drawing/2014/main" id="{FE31D172-2E78-9441-B42D-8B7512B136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6" name="Text Box 9">
            <a:extLst>
              <a:ext uri="{FF2B5EF4-FFF2-40B4-BE49-F238E27FC236}">
                <a16:creationId xmlns="" xmlns:a16="http://schemas.microsoft.com/office/drawing/2014/main" id="{63EB4ECA-8B63-1244-BA6F-525B7A647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57400"/>
            <a:ext cx="1581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17" name="Text Box 10">
            <a:extLst>
              <a:ext uri="{FF2B5EF4-FFF2-40B4-BE49-F238E27FC236}">
                <a16:creationId xmlns="" xmlns:a16="http://schemas.microsoft.com/office/drawing/2014/main" id="{E84B60C9-16E0-E340-A3D5-E651E771A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X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8" name="Text Box 11">
            <a:extLst>
              <a:ext uri="{FF2B5EF4-FFF2-40B4-BE49-F238E27FC236}">
                <a16:creationId xmlns="" xmlns:a16="http://schemas.microsoft.com/office/drawing/2014/main" id="{E460AD05-9B28-EB4F-8E1B-6B10E8797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Y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19" name="Line 12">
            <a:extLst>
              <a:ext uri="{FF2B5EF4-FFF2-40B4-BE49-F238E27FC236}">
                <a16:creationId xmlns="" xmlns:a16="http://schemas.microsoft.com/office/drawing/2014/main" id="{EDB870D8-8277-D446-8CBE-2D8596BFD2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20" name="Line 13">
            <a:extLst>
              <a:ext uri="{FF2B5EF4-FFF2-40B4-BE49-F238E27FC236}">
                <a16:creationId xmlns="" xmlns:a16="http://schemas.microsoft.com/office/drawing/2014/main" id="{7709B590-3ECB-A645-9F1F-844524272E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4621" name="Text Box 14">
            <a:extLst>
              <a:ext uri="{FF2B5EF4-FFF2-40B4-BE49-F238E27FC236}">
                <a16:creationId xmlns="" xmlns:a16="http://schemas.microsoft.com/office/drawing/2014/main" id="{D9F4623D-17DE-1442-875B-4865CB168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14800"/>
            <a:ext cx="182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4622" name="Text Box 19">
            <a:extLst>
              <a:ext uri="{FF2B5EF4-FFF2-40B4-BE49-F238E27FC236}">
                <a16:creationId xmlns="" xmlns:a16="http://schemas.microsoft.com/office/drawing/2014/main" id="{3EE115BB-688A-C246-B66C-EFFF3C95A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43890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3" name="Rectangle 2">
            <a:extLst>
              <a:ext uri="{FF2B5EF4-FFF2-40B4-BE49-F238E27FC236}">
                <a16:creationId xmlns="" xmlns:a16="http://schemas.microsoft.com/office/drawing/2014/main" id="{6F58003E-F334-A445-B27D-C8E337A11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VHDL code for an Adder mod 2</a:t>
            </a:r>
            <a:r>
              <a:rPr lang="pl-PL" altLang="en-US" sz="3600" baseline="30000">
                <a:ea typeface="ＭＳ Ｐゴシック" panose="020B0600070205080204" pitchFamily="34" charset="-128"/>
              </a:rPr>
              <a:t>16</a:t>
            </a:r>
          </a:p>
        </p:txBody>
      </p:sp>
      <p:sp>
        <p:nvSpPr>
          <p:cNvPr id="325634" name="Text Box 3">
            <a:extLst>
              <a:ext uri="{FF2B5EF4-FFF2-40B4-BE49-F238E27FC236}">
                <a16:creationId xmlns="" xmlns:a16="http://schemas.microsoft.com/office/drawing/2014/main" id="{B2E160C7-89D3-4049-9C8E-FB4F3D4A7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1143000"/>
            <a:ext cx="85217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460375" algn="l"/>
                <a:tab pos="1366838" algn="l"/>
                <a:tab pos="3205163" algn="l"/>
                <a:tab pos="4111625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66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660033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 	X 	: IN 	STD_LOGIC_VECTOR(15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Y 	: IN 	STD_LOGIC_VECTOR(15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S 	: OUT 	STD_LOGIC_VECTOR(15 DOWNTO 0) 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adder16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ARCHITECTURE dataflow OF adder16 IS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S &lt;= std_logic_vector(unsigned(X) + unsigned(Y));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0375" algn="l"/>
                <a:tab pos="1366838" algn="l"/>
                <a:tab pos="3205163" algn="l"/>
                <a:tab pos="4111625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dataflow ;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68444" y="1763565"/>
              <a:ext cx="3499200" cy="5126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324" y="1748445"/>
                <a:ext cx="352944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851884" y="4003125"/>
              <a:ext cx="4665600" cy="15152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41444" y="3992685"/>
                <a:ext cx="4686480" cy="153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/>
              <p14:cNvContentPartPr/>
              <p14:nvPr/>
            </p14:nvContentPartPr>
            <p14:xfrm>
              <a:off x="1388204" y="4129845"/>
              <a:ext cx="1660320" cy="117360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77764" y="4119405"/>
                <a:ext cx="1681200" cy="119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301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7" name="Rectangle 2">
            <a:extLst>
              <a:ext uri="{FF2B5EF4-FFF2-40B4-BE49-F238E27FC236}">
                <a16:creationId xmlns="" xmlns:a16="http://schemas.microsoft.com/office/drawing/2014/main" id="{5ACC8FDF-ED64-774A-9B4F-D2DED9FAE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382000" cy="11430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Signed and Unsigned Types</a:t>
            </a:r>
          </a:p>
        </p:txBody>
      </p:sp>
      <p:sp>
        <p:nvSpPr>
          <p:cNvPr id="326658" name="Rectangle 3">
            <a:extLst>
              <a:ext uri="{FF2B5EF4-FFF2-40B4-BE49-F238E27FC236}">
                <a16:creationId xmlns="" xmlns:a16="http://schemas.microsoft.com/office/drawing/2014/main" id="{81CC7947-3449-6546-84C5-8CAFCE46D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343400"/>
          </a:xfrm>
        </p:spPr>
        <p:txBody>
          <a:bodyPr/>
          <a:lstStyle/>
          <a:p>
            <a:pPr>
              <a:buFontTx/>
              <a:buNone/>
            </a:pP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Behave </a:t>
            </a:r>
            <a:r>
              <a:rPr lang="pl-PL" altLang="en-US" sz="2800">
                <a:ea typeface="ＭＳ Ｐゴシック" panose="020B0600070205080204" pitchFamily="34" charset="-128"/>
              </a:rPr>
              <a:t>exactly</a:t>
            </a: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 like </a:t>
            </a:r>
          </a:p>
          <a:p>
            <a:pPr>
              <a:buFontTx/>
              <a:buNone/>
            </a:pP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     STD_LOGIC_VECTOR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plus, they determine whether a given vector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should be treated as a signed or unsigned number.</a:t>
            </a:r>
          </a:p>
          <a:p>
            <a:pPr>
              <a:buFontTx/>
              <a:buNone/>
            </a:pPr>
            <a:r>
              <a:rPr lang="pl-PL" altLang="en-US" sz="2800">
                <a:ea typeface="ＭＳ Ｐゴシック" panose="020B0600070205080204" pitchFamily="34" charset="-128"/>
              </a:rPr>
              <a:t>Require</a:t>
            </a:r>
          </a:p>
          <a:p>
            <a:pPr>
              <a:buFontTx/>
              <a:buNone/>
            </a:pPr>
            <a:r>
              <a:rPr lang="pl-PL" altLang="en-US" sz="2800">
                <a:solidFill>
                  <a:srgbClr val="990033"/>
                </a:solidFill>
                <a:ea typeface="ＭＳ Ｐゴシック" panose="020B0600070205080204" pitchFamily="34" charset="-128"/>
              </a:rPr>
              <a:t>     </a:t>
            </a:r>
            <a:r>
              <a:rPr lang="pl-PL" altLang="en-US" sz="2800" b="1">
                <a:solidFill>
                  <a:srgbClr val="990033"/>
                </a:solidFill>
                <a:ea typeface="ＭＳ Ｐゴシック" panose="020B0600070205080204" pitchFamily="34" charset="-128"/>
              </a:rPr>
              <a:t>USE ieee.numeric_std.all;</a:t>
            </a:r>
            <a:endParaRPr lang="pl-PL" altLang="en-US" sz="2800">
              <a:solidFill>
                <a:srgbClr val="402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076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1" name="Rectangle 2">
            <a:extLst>
              <a:ext uri="{FF2B5EF4-FFF2-40B4-BE49-F238E27FC236}">
                <a16:creationId xmlns="" xmlns:a16="http://schemas.microsoft.com/office/drawing/2014/main" id="{D17667DF-4EC0-D147-B9D5-DB6C0DA78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914400"/>
          </a:xfrm>
        </p:spPr>
        <p:txBody>
          <a:bodyPr/>
          <a:lstStyle/>
          <a:p>
            <a:pPr algn="ctr"/>
            <a:r>
              <a:rPr lang="pl-PL" altLang="en-US" sz="3600">
                <a:ea typeface="ＭＳ Ｐゴシック" panose="020B0600070205080204" pitchFamily="34" charset="-128"/>
              </a:rPr>
              <a:t>16-bit Unsigned Adder</a:t>
            </a:r>
          </a:p>
        </p:txBody>
      </p:sp>
      <p:sp>
        <p:nvSpPr>
          <p:cNvPr id="327682" name="Rectangle 3">
            <a:extLst>
              <a:ext uri="{FF2B5EF4-FFF2-40B4-BE49-F238E27FC236}">
                <a16:creationId xmlns="" xmlns:a16="http://schemas.microsoft.com/office/drawing/2014/main" id="{96F5F6A7-786C-7A44-A621-676867ADB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90800"/>
            <a:ext cx="3200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1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3" name="Line 4">
            <a:extLst>
              <a:ext uri="{FF2B5EF4-FFF2-40B4-BE49-F238E27FC236}">
                <a16:creationId xmlns="" xmlns:a16="http://schemas.microsoft.com/office/drawing/2014/main" id="{6BAD32EE-E899-B945-A4B3-A772CEF88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198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4" name="Line 5">
            <a:extLst>
              <a:ext uri="{FF2B5EF4-FFF2-40B4-BE49-F238E27FC236}">
                <a16:creationId xmlns="" xmlns:a16="http://schemas.microsoft.com/office/drawing/2014/main" id="{CA34060A-3175-A846-92DC-1721CA1548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288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5" name="Text Box 6">
            <a:extLst>
              <a:ext uri="{FF2B5EF4-FFF2-40B4-BE49-F238E27FC236}">
                <a16:creationId xmlns="" xmlns:a16="http://schemas.microsoft.com/office/drawing/2014/main" id="{4E99305D-F762-EF47-9BDF-4226795AC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0574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86" name="Line 7">
            <a:extLst>
              <a:ext uri="{FF2B5EF4-FFF2-40B4-BE49-F238E27FC236}">
                <a16:creationId xmlns="" xmlns:a16="http://schemas.microsoft.com/office/drawing/2014/main" id="{BB29B89D-6606-F644-BADA-12F704FF6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29250" y="1990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7" name="Line 8">
            <a:extLst>
              <a:ext uri="{FF2B5EF4-FFF2-40B4-BE49-F238E27FC236}">
                <a16:creationId xmlns="" xmlns:a16="http://schemas.microsoft.com/office/drawing/2014/main" id="{3D84658D-6496-7E4F-B9B3-BDEA3E7BFB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53050" y="2238375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88" name="Text Box 9">
            <a:extLst>
              <a:ext uri="{FF2B5EF4-FFF2-40B4-BE49-F238E27FC236}">
                <a16:creationId xmlns="" xmlns:a16="http://schemas.microsoft.com/office/drawing/2014/main" id="{F6FCD71F-05D3-0248-9B99-F0EBD77CCB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1450" y="2066925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89" name="Text Box 10">
            <a:extLst>
              <a:ext uri="{FF2B5EF4-FFF2-40B4-BE49-F238E27FC236}">
                <a16:creationId xmlns="" xmlns:a16="http://schemas.microsoft.com/office/drawing/2014/main" id="{B3C225C1-F376-6941-8721-F1AFA3C18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X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0" name="Text Box 11">
            <a:extLst>
              <a:ext uri="{FF2B5EF4-FFF2-40B4-BE49-F238E27FC236}">
                <a16:creationId xmlns="" xmlns:a16="http://schemas.microsoft.com/office/drawing/2014/main" id="{BE83ADAA-C62A-AC46-A91D-024BB2BB0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6670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Y</a:t>
            </a:r>
            <a:endParaRPr kumimoji="1" lang="pl-PL" alt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1" name="Line 12">
            <a:extLst>
              <a:ext uri="{FF2B5EF4-FFF2-40B4-BE49-F238E27FC236}">
                <a16:creationId xmlns="" xmlns:a16="http://schemas.microsoft.com/office/drawing/2014/main" id="{18F6A55A-2D14-CA4A-A4E7-9DF41295E9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114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2" name="Line 13">
            <a:extLst>
              <a:ext uri="{FF2B5EF4-FFF2-40B4-BE49-F238E27FC236}">
                <a16:creationId xmlns="" xmlns:a16="http://schemas.microsoft.com/office/drawing/2014/main" id="{178FAA9E-C8E4-2242-A074-5D6EEE70A9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436245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3" name="Text Box 14">
            <a:extLst>
              <a:ext uri="{FF2B5EF4-FFF2-40B4-BE49-F238E27FC236}">
                <a16:creationId xmlns="" xmlns:a16="http://schemas.microsoft.com/office/drawing/2014/main" id="{D6107591-664D-6147-93C8-243833852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191000"/>
            <a:ext cx="1323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16</a:t>
            </a:r>
          </a:p>
        </p:txBody>
      </p:sp>
      <p:sp>
        <p:nvSpPr>
          <p:cNvPr id="327694" name="Line 15">
            <a:extLst>
              <a:ext uri="{FF2B5EF4-FFF2-40B4-BE49-F238E27FC236}">
                <a16:creationId xmlns="" xmlns:a16="http://schemas.microsoft.com/office/drawing/2014/main" id="{32C21D4D-2AAF-6148-9A06-A2ED59FB6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5" name="Line 16">
            <a:extLst>
              <a:ext uri="{FF2B5EF4-FFF2-40B4-BE49-F238E27FC236}">
                <a16:creationId xmlns="" xmlns:a16="http://schemas.microsoft.com/office/drawing/2014/main" id="{14E27CD0-257F-6743-942B-286CF739692B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27696" name="Text Box 17">
            <a:extLst>
              <a:ext uri="{FF2B5EF4-FFF2-40B4-BE49-F238E27FC236}">
                <a16:creationId xmlns="" xmlns:a16="http://schemas.microsoft.com/office/drawing/2014/main" id="{BA88CD28-B202-044B-B44B-EECD4EC51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3190875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Cin</a:t>
            </a:r>
          </a:p>
        </p:txBody>
      </p:sp>
      <p:sp>
        <p:nvSpPr>
          <p:cNvPr id="327697" name="Text Box 18">
            <a:extLst>
              <a:ext uri="{FF2B5EF4-FFF2-40B4-BE49-F238E27FC236}">
                <a16:creationId xmlns="" xmlns:a16="http://schemas.microsoft.com/office/drawing/2014/main" id="{A9FA5FFD-865D-D743-B4B7-FA7D628E4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450" y="3190875"/>
            <a:ext cx="1743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Cout</a:t>
            </a:r>
          </a:p>
        </p:txBody>
      </p:sp>
      <p:sp>
        <p:nvSpPr>
          <p:cNvPr id="327698" name="Text Box 19">
            <a:extLst>
              <a:ext uri="{FF2B5EF4-FFF2-40B4-BE49-F238E27FC236}">
                <a16:creationId xmlns="" xmlns:a16="http://schemas.microsoft.com/office/drawing/2014/main" id="{D7D8181F-37B7-9B49-B238-B6CF18ED7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81400"/>
            <a:ext cx="1301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11430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pl-PL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</a:t>
            </a:r>
          </a:p>
        </p:txBody>
      </p:sp>
      <p:sp>
        <p:nvSpPr>
          <p:cNvPr id="327699" name="TextBox 1">
            <a:extLst>
              <a:ext uri="{FF2B5EF4-FFF2-40B4-BE49-F238E27FC236}">
                <a16:creationId xmlns="" xmlns:a16="http://schemas.microsoft.com/office/drawing/2014/main" id="{280E478B-624F-C047-B163-6D6D324E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895600"/>
            <a:ext cx="4841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08729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5" name="Rectangle 2">
            <a:extLst>
              <a:ext uri="{FF2B5EF4-FFF2-40B4-BE49-F238E27FC236}">
                <a16:creationId xmlns="" xmlns:a16="http://schemas.microsoft.com/office/drawing/2014/main" id="{1B1E8AEF-975F-0440-ADFF-6782D0BC5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Addition of Unsigned Numbers (1)</a:t>
            </a:r>
          </a:p>
        </p:txBody>
      </p:sp>
      <p:sp>
        <p:nvSpPr>
          <p:cNvPr id="328706" name="Text Box 4">
            <a:extLst>
              <a:ext uri="{FF2B5EF4-FFF2-40B4-BE49-F238E27FC236}">
                <a16:creationId xmlns="" xmlns:a16="http://schemas.microsoft.com/office/drawing/2014/main" id="{97A302B0-38B4-3540-8CA0-50620E2BC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3" y="1473200"/>
            <a:ext cx="8763000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•"/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LIBRARY ieee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ieee.std_logic_1164.all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USE ieee.numeric_std.all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ENTITY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PORT ( Cin 	: IN 	STD_LOGIC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X 	: IN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Y 	: IN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S 	: OUT 	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STD_LOGIC_VECTOR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(15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		Cout	: OUT 	STD_LOGIC 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END adder16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/>
              <p14:cNvContentPartPr/>
              <p14:nvPr/>
            </p14:nvContentPartPr>
            <p14:xfrm>
              <a:off x="1391084" y="2775885"/>
              <a:ext cx="1729800" cy="83664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5964" y="2760765"/>
                <a:ext cx="1760040" cy="86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1257524" y="4226685"/>
              <a:ext cx="1685520" cy="64224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42404" y="4211565"/>
                <a:ext cx="1715760" cy="672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572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29" name="Rectangle 2">
            <a:extLst>
              <a:ext uri="{FF2B5EF4-FFF2-40B4-BE49-F238E27FC236}">
                <a16:creationId xmlns="" xmlns:a16="http://schemas.microsoft.com/office/drawing/2014/main" id="{195DE972-5409-784B-A9AE-0742D79E7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en-US">
                <a:ea typeface="ＭＳ Ｐゴシック" panose="020B0600070205080204" pitchFamily="34" charset="-128"/>
              </a:rPr>
              <a:t>Addition of Unsigned Numbers (3)</a:t>
            </a:r>
          </a:p>
        </p:txBody>
      </p:sp>
      <p:sp>
        <p:nvSpPr>
          <p:cNvPr id="88067" name="Text Box 4">
            <a:extLst>
              <a:ext uri="{FF2B5EF4-FFF2-40B4-BE49-F238E27FC236}">
                <a16:creationId xmlns="" xmlns:a16="http://schemas.microsoft.com/office/drawing/2014/main" id="{E800CBAC-2B08-C740-8E7D-4233701EE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845820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tabLst>
                <a:tab pos="512763" algn="l"/>
                <a:tab pos="1366838" algn="l"/>
                <a:tab pos="3205163" algn="l"/>
                <a:tab pos="4178300" algn="l"/>
              </a:tabLs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endParaRPr kumimoji="1" lang="en-US" sz="2400" b="0" i="0" u="none" strike="noStrike" kern="1200" cap="none" spc="0" normalizeH="0" baseline="0" noProof="0" dirty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ARCHITECTURE dataflow OF adder16 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       signal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: 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unsigned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16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DOWNTO 0)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signal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unsigned(0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downto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0)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  <a:endParaRPr kumimoji="1" lang="en-US" sz="2000" b="0" i="0" u="none" strike="noStrike" kern="1200" cap="none" spc="0" normalizeH="0" baseline="0" noProof="0" dirty="0">
              <a:ln>
                <a:noFill/>
              </a:ln>
              <a:solidFill>
                <a:srgbClr val="402000"/>
              </a:solidFill>
              <a:effectLst/>
              <a:uLnTx/>
              <a:uFillTx/>
              <a:latin typeface="Times New Roman" charset="0"/>
              <a:ea typeface="ＭＳ Ｐゴシック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BEGIN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(0) &lt;=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Cin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BA2D2D">
                    <a:lumMod val="75000"/>
                  </a:srgbClr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Sum</a:t>
            </a:r>
            <a:r>
              <a:rPr kumimoji="1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&lt;= unsigned('0' &amp; X) + unsigned(Y) + </a:t>
            </a:r>
            <a:r>
              <a:rPr kumimoji="1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UCin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       S &lt;=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std_logic_vector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(15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downto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0));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	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Cout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 &lt;= </a:t>
            </a:r>
            <a:r>
              <a:rPr kumimoji="1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USum</a:t>
            </a: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(16) 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512763" algn="l"/>
                <a:tab pos="1366838" algn="l"/>
                <a:tab pos="3205163" algn="l"/>
                <a:tab pos="4178300" algn="l"/>
              </a:tabLst>
              <a:defRPr/>
            </a:pPr>
            <a:r>
              <a:rPr kumimoji="1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02000"/>
                </a:solidFill>
                <a:effectLst/>
                <a:uLnTx/>
                <a:uFillTx/>
                <a:latin typeface="Times New Roman" charset="0"/>
                <a:ea typeface="ＭＳ Ｐゴシック" charset="0"/>
              </a:rPr>
              <a:t>END dataflow 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9" name="Ink 28"/>
              <p14:cNvContentPartPr/>
              <p14:nvPr/>
            </p14:nvContentPartPr>
            <p14:xfrm>
              <a:off x="1589084" y="1569885"/>
              <a:ext cx="1186560" cy="995400"/>
            </p14:xfrm>
          </p:contentPart>
        </mc:Choice>
        <mc:Fallback>
          <p:pic>
            <p:nvPicPr>
              <p:cNvPr id="29" name="Ink 2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73964" y="1554765"/>
                <a:ext cx="1216800" cy="102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1" name="Ink 30"/>
              <p14:cNvContentPartPr/>
              <p14:nvPr/>
            </p14:nvContentPartPr>
            <p14:xfrm>
              <a:off x="3227804" y="1459365"/>
              <a:ext cx="2488680" cy="1033560"/>
            </p14:xfrm>
          </p:contentPart>
        </mc:Choice>
        <mc:Fallback>
          <p:pic>
            <p:nvPicPr>
              <p:cNvPr id="31" name="Ink 3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12684" y="1444245"/>
                <a:ext cx="2518920" cy="106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3" name="Ink 32"/>
              <p14:cNvContentPartPr/>
              <p14:nvPr/>
            </p14:nvContentPartPr>
            <p14:xfrm>
              <a:off x="362204" y="3902325"/>
              <a:ext cx="3161880" cy="965880"/>
            </p14:xfrm>
          </p:contentPart>
        </mc:Choice>
        <mc:Fallback>
          <p:pic>
            <p:nvPicPr>
              <p:cNvPr id="33" name="Ink 3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7084" y="3887205"/>
                <a:ext cx="3192120" cy="9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5" name="Ink 34"/>
              <p14:cNvContentPartPr/>
              <p14:nvPr/>
            </p14:nvContentPartPr>
            <p14:xfrm>
              <a:off x="1507724" y="2220765"/>
              <a:ext cx="1591920" cy="835200"/>
            </p14:xfrm>
          </p:contentPart>
        </mc:Choice>
        <mc:Fallback>
          <p:pic>
            <p:nvPicPr>
              <p:cNvPr id="35" name="Ink 3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92604" y="2205645"/>
                <a:ext cx="1622160" cy="86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7" name="Ink 36"/>
              <p14:cNvContentPartPr/>
              <p14:nvPr/>
            </p14:nvContentPartPr>
            <p14:xfrm>
              <a:off x="726884" y="2774085"/>
              <a:ext cx="1389240" cy="686520"/>
            </p14:xfrm>
          </p:contentPart>
        </mc:Choice>
        <mc:Fallback>
          <p:pic>
            <p:nvPicPr>
              <p:cNvPr id="37" name="Ink 3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11764" y="2758965"/>
                <a:ext cx="141948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9" name="Ink 38"/>
              <p14:cNvContentPartPr/>
              <p14:nvPr/>
            </p14:nvContentPartPr>
            <p14:xfrm>
              <a:off x="5534684" y="3220845"/>
              <a:ext cx="1325520" cy="687240"/>
            </p14:xfrm>
          </p:contentPart>
        </mc:Choice>
        <mc:Fallback>
          <p:pic>
            <p:nvPicPr>
              <p:cNvPr id="39" name="Ink 3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19564" y="3205725"/>
                <a:ext cx="1355760" cy="71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1" name="Ink 40"/>
              <p14:cNvContentPartPr/>
              <p14:nvPr/>
            </p14:nvContentPartPr>
            <p14:xfrm>
              <a:off x="3067604" y="3166485"/>
              <a:ext cx="796320" cy="691560"/>
            </p14:xfrm>
          </p:contentPart>
        </mc:Choice>
        <mc:Fallback>
          <p:pic>
            <p:nvPicPr>
              <p:cNvPr id="41" name="Ink 4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52484" y="3151365"/>
                <a:ext cx="826560" cy="72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3" name="Ink 42"/>
              <p14:cNvContentPartPr/>
              <p14:nvPr/>
            </p14:nvContentPartPr>
            <p14:xfrm>
              <a:off x="1346444" y="4330725"/>
              <a:ext cx="360" cy="360"/>
            </p14:xfrm>
          </p:contentPart>
        </mc:Choice>
        <mc:Fallback>
          <p:pic>
            <p:nvPicPr>
              <p:cNvPr id="43" name="Ink 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331324" y="4315605"/>
                <a:ext cx="30600" cy="3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603448"/>
      </p:ext>
    </p:extLst>
  </p:cSld>
  <p:clrMapOvr>
    <a:masterClrMapping/>
  </p:clrMapOvr>
</p:sld>
</file>

<file path=ppt/theme/theme1.xml><?xml version="1.0" encoding="utf-8"?>
<a:theme xmlns:a="http://schemas.openxmlformats.org/drawingml/2006/main" name="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1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0_ECE 449">
  <a:themeElements>
    <a:clrScheme name="ECE 449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ECE 44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43000" marR="0" indent="-2286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0000"/>
          </a:buClr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CE 449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E 449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Designs\Checkers.pot</Template>
  <TotalTime>6309</TotalTime>
  <Words>1012</Words>
  <Application>Microsoft Office PowerPoint</Application>
  <PresentationFormat>On-screen Show (4:3)</PresentationFormat>
  <Paragraphs>327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ＭＳ Ｐゴシック</vt:lpstr>
      <vt:lpstr>Arial</vt:lpstr>
      <vt:lpstr>Courier New</vt:lpstr>
      <vt:lpstr>Helvetica</vt:lpstr>
      <vt:lpstr>System</vt:lpstr>
      <vt:lpstr>Times New Roman</vt:lpstr>
      <vt:lpstr>Times-Roman</vt:lpstr>
      <vt:lpstr>ECE 449</vt:lpstr>
      <vt:lpstr>11_ECE 449</vt:lpstr>
      <vt:lpstr>6_ECE 449</vt:lpstr>
      <vt:lpstr>20_ECE 449</vt:lpstr>
      <vt:lpstr>Default Design</vt:lpstr>
      <vt:lpstr>Combinational-Circuit Building Blocks  Data Flow Modeling of  Combinational Logic</vt:lpstr>
      <vt:lpstr>Reading</vt:lpstr>
      <vt:lpstr>PowerPoint Presentation</vt:lpstr>
      <vt:lpstr>Adder mod 216</vt:lpstr>
      <vt:lpstr>VHDL code for an Adder mod 216</vt:lpstr>
      <vt:lpstr>Signed and Unsigned Types</vt:lpstr>
      <vt:lpstr>16-bit Unsigned Adder</vt:lpstr>
      <vt:lpstr>Addition of Unsigned Numbers (1)</vt:lpstr>
      <vt:lpstr>Addition of Unsigned Numbers (3)</vt:lpstr>
      <vt:lpstr>IEEE numeric_std package</vt:lpstr>
      <vt:lpstr>PowerPoint Presentation</vt:lpstr>
      <vt:lpstr>Overloaded operators in  IEEE numeric_std package </vt:lpstr>
      <vt:lpstr>PowerPoint Presentation</vt:lpstr>
      <vt:lpstr>Type conversion</vt:lpstr>
      <vt:lpstr>Type conversion between number-related data types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Unsigned vs. Signed Multiplication</vt:lpstr>
      <vt:lpstr>8x8-bit Unsigned Multiplier</vt:lpstr>
      <vt:lpstr>8x8-bit Signed Multiplier</vt:lpstr>
      <vt:lpstr>8x8-bit Unsigned and Signed Multiplier</vt:lpstr>
      <vt:lpstr>Multiplication of signed and unsigned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Tri-state Buffer entity (1)</vt:lpstr>
      <vt:lpstr>Tri-state Buffer entity (2)</vt:lpstr>
    </vt:vector>
  </TitlesOfParts>
  <Company>GMU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ECE 449 Computer Design Lab</dc:title>
  <dc:creator>Kamal</dc:creator>
  <cp:lastModifiedBy>Parviz Keshavarzi</cp:lastModifiedBy>
  <cp:revision>456</cp:revision>
  <dcterms:created xsi:type="dcterms:W3CDTF">2012-01-31T17:18:44Z</dcterms:created>
  <dcterms:modified xsi:type="dcterms:W3CDTF">2020-09-29T09:11:54Z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 Sensitivity">
    <vt:lpwstr>Unrestricted</vt:lpwstr>
  </property>
  <property fmtid="{D5CDD505-2E9C-101B-9397-08002B2CF9AE}" pid="3" name="SensitivityID">
    <vt:lpwstr>0</vt:lpwstr>
  </property>
  <property fmtid="{D5CDD505-2E9C-101B-9397-08002B2CF9AE}" pid="4" name="ThirdParty">
    <vt:lpwstr/>
  </property>
</Properties>
</file>