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62" r:id="rId7"/>
    <p:sldId id="265" r:id="rId8"/>
    <p:sldId id="266" r:id="rId9"/>
    <p:sldId id="275" r:id="rId10"/>
    <p:sldId id="271" r:id="rId11"/>
    <p:sldId id="272" r:id="rId12"/>
    <p:sldId id="273" r:id="rId13"/>
    <p:sldId id="274" r:id="rId14"/>
    <p:sldId id="267" r:id="rId15"/>
    <p:sldId id="268" r:id="rId16"/>
    <p:sldId id="269" r:id="rId17"/>
    <p:sldId id="270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2" r:id="rId35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4" autoAdjust="0"/>
    <p:restoredTop sz="94660"/>
  </p:normalViewPr>
  <p:slideViewPr>
    <p:cSldViewPr snapToGrid="0">
      <p:cViewPr>
        <p:scale>
          <a:sx n="105" d="100"/>
          <a:sy n="105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2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5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6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3A7F4-847C-4823-88CE-7A9889589813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B704-221D-4385-B5DC-28F1C2F8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9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7" y="1278164"/>
            <a:ext cx="6268085" cy="8627836"/>
          </a:xfrm>
        </p:spPr>
      </p:pic>
    </p:spTree>
    <p:extLst>
      <p:ext uri="{BB962C8B-B14F-4D97-AF65-F5344CB8AC3E}">
        <p14:creationId xmlns:p14="http://schemas.microsoft.com/office/powerpoint/2010/main" val="300149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8" y="1484756"/>
            <a:ext cx="6098455" cy="8394345"/>
          </a:xfrm>
        </p:spPr>
      </p:pic>
    </p:spTree>
    <p:extLst>
      <p:ext uri="{BB962C8B-B14F-4D97-AF65-F5344CB8AC3E}">
        <p14:creationId xmlns:p14="http://schemas.microsoft.com/office/powerpoint/2010/main" val="91998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1" y="800100"/>
            <a:ext cx="6615397" cy="9105900"/>
          </a:xfrm>
        </p:spPr>
      </p:pic>
    </p:spTree>
    <p:extLst>
      <p:ext uri="{BB962C8B-B14F-4D97-AF65-F5344CB8AC3E}">
        <p14:creationId xmlns:p14="http://schemas.microsoft.com/office/powerpoint/2010/main" val="23040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1012371"/>
            <a:ext cx="6461183" cy="8893629"/>
          </a:xfrm>
        </p:spPr>
      </p:pic>
    </p:spTree>
    <p:extLst>
      <p:ext uri="{BB962C8B-B14F-4D97-AF65-F5344CB8AC3E}">
        <p14:creationId xmlns:p14="http://schemas.microsoft.com/office/powerpoint/2010/main" val="33950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4" y="1137557"/>
            <a:ext cx="6370952" cy="8768443"/>
          </a:xfrm>
        </p:spPr>
      </p:pic>
    </p:spTree>
    <p:extLst>
      <p:ext uri="{BB962C8B-B14F-4D97-AF65-F5344CB8AC3E}">
        <p14:creationId xmlns:p14="http://schemas.microsoft.com/office/powerpoint/2010/main" val="39599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0" y="1198776"/>
            <a:ext cx="6325760" cy="8707224"/>
          </a:xfrm>
        </p:spPr>
      </p:pic>
    </p:spTree>
    <p:extLst>
      <p:ext uri="{BB962C8B-B14F-4D97-AF65-F5344CB8AC3E}">
        <p14:creationId xmlns:p14="http://schemas.microsoft.com/office/powerpoint/2010/main" val="26514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6369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8255 PPI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484756"/>
            <a:ext cx="6098455" cy="8394345"/>
          </a:xfrm>
        </p:spPr>
      </p:pic>
    </p:spTree>
    <p:extLst>
      <p:ext uri="{BB962C8B-B14F-4D97-AF65-F5344CB8AC3E}">
        <p14:creationId xmlns:p14="http://schemas.microsoft.com/office/powerpoint/2010/main" val="33051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" y="1931307"/>
            <a:ext cx="5793579" cy="7974693"/>
          </a:xfrm>
        </p:spPr>
      </p:pic>
    </p:spTree>
    <p:extLst>
      <p:ext uri="{BB962C8B-B14F-4D97-AF65-F5344CB8AC3E}">
        <p14:creationId xmlns:p14="http://schemas.microsoft.com/office/powerpoint/2010/main" val="19834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7" y="2090382"/>
            <a:ext cx="5532366" cy="7615140"/>
          </a:xfrm>
        </p:spPr>
      </p:pic>
    </p:spTree>
    <p:extLst>
      <p:ext uri="{BB962C8B-B14F-4D97-AF65-F5344CB8AC3E}">
        <p14:creationId xmlns:p14="http://schemas.microsoft.com/office/powerpoint/2010/main" val="26839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10821"/>
            <a:ext cx="6244360" cy="8595179"/>
          </a:xfrm>
        </p:spPr>
      </p:pic>
    </p:spTree>
    <p:extLst>
      <p:ext uri="{BB962C8B-B14F-4D97-AF65-F5344CB8AC3E}">
        <p14:creationId xmlns:p14="http://schemas.microsoft.com/office/powerpoint/2010/main" val="32878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59807"/>
            <a:ext cx="6208772" cy="8546193"/>
          </a:xfrm>
        </p:spPr>
      </p:pic>
    </p:spTree>
    <p:extLst>
      <p:ext uri="{BB962C8B-B14F-4D97-AF65-F5344CB8AC3E}">
        <p14:creationId xmlns:p14="http://schemas.microsoft.com/office/powerpoint/2010/main" val="3861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2" y="1484756"/>
            <a:ext cx="5939225" cy="8175171"/>
          </a:xfrm>
        </p:spPr>
      </p:pic>
    </p:spTree>
    <p:extLst>
      <p:ext uri="{BB962C8B-B14F-4D97-AF65-F5344CB8AC3E}">
        <p14:creationId xmlns:p14="http://schemas.microsoft.com/office/powerpoint/2010/main" val="4788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117" y="364119"/>
            <a:ext cx="5915025" cy="191470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8" y="1539421"/>
            <a:ext cx="6078284" cy="8366579"/>
          </a:xfrm>
        </p:spPr>
      </p:pic>
    </p:spTree>
    <p:extLst>
      <p:ext uri="{BB962C8B-B14F-4D97-AF65-F5344CB8AC3E}">
        <p14:creationId xmlns:p14="http://schemas.microsoft.com/office/powerpoint/2010/main" val="32866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3" y="1098550"/>
            <a:ext cx="6398574" cy="8807450"/>
          </a:xfrm>
        </p:spPr>
      </p:pic>
    </p:spTree>
    <p:extLst>
      <p:ext uri="{BB962C8B-B14F-4D97-AF65-F5344CB8AC3E}">
        <p14:creationId xmlns:p14="http://schemas.microsoft.com/office/powerpoint/2010/main" val="5383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RS232C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2040290"/>
            <a:ext cx="5665841" cy="7798865"/>
          </a:xfrm>
        </p:spPr>
      </p:pic>
    </p:spTree>
    <p:extLst>
      <p:ext uri="{BB962C8B-B14F-4D97-AF65-F5344CB8AC3E}">
        <p14:creationId xmlns:p14="http://schemas.microsoft.com/office/powerpoint/2010/main" val="1628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26760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4254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31887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24969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5" y="1094015"/>
            <a:ext cx="6496770" cy="8942614"/>
          </a:xfrm>
        </p:spPr>
      </p:pic>
    </p:spTree>
    <p:extLst>
      <p:ext uri="{BB962C8B-B14F-4D97-AF65-F5344CB8AC3E}">
        <p14:creationId xmlns:p14="http://schemas.microsoft.com/office/powerpoint/2010/main" val="17610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8251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18299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22651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20" y="2636838"/>
            <a:ext cx="4565961" cy="6284912"/>
          </a:xfrm>
        </p:spPr>
      </p:pic>
    </p:spTree>
    <p:extLst>
      <p:ext uri="{BB962C8B-B14F-4D97-AF65-F5344CB8AC3E}">
        <p14:creationId xmlns:p14="http://schemas.microsoft.com/office/powerpoint/2010/main" val="13845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" y="947057"/>
            <a:ext cx="6220634" cy="8562521"/>
          </a:xfrm>
        </p:spPr>
      </p:pic>
    </p:spTree>
    <p:extLst>
      <p:ext uri="{BB962C8B-B14F-4D97-AF65-F5344CB8AC3E}">
        <p14:creationId xmlns:p14="http://schemas.microsoft.com/office/powerpoint/2010/main" val="14628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8" y="945913"/>
            <a:ext cx="6378144" cy="8779329"/>
          </a:xfrm>
        </p:spPr>
      </p:pic>
    </p:spTree>
    <p:extLst>
      <p:ext uri="{BB962C8B-B14F-4D97-AF65-F5344CB8AC3E}">
        <p14:creationId xmlns:p14="http://schemas.microsoft.com/office/powerpoint/2010/main" val="7253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7" y="1058714"/>
            <a:ext cx="6362986" cy="8758464"/>
          </a:xfrm>
        </p:spPr>
      </p:pic>
    </p:spTree>
    <p:extLst>
      <p:ext uri="{BB962C8B-B14F-4D97-AF65-F5344CB8AC3E}">
        <p14:creationId xmlns:p14="http://schemas.microsoft.com/office/powerpoint/2010/main" val="15007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8" y="1278165"/>
            <a:ext cx="6268084" cy="8627835"/>
          </a:xfrm>
        </p:spPr>
      </p:pic>
    </p:spTree>
    <p:extLst>
      <p:ext uri="{BB962C8B-B14F-4D97-AF65-F5344CB8AC3E}">
        <p14:creationId xmlns:p14="http://schemas.microsoft.com/office/powerpoint/2010/main" val="40028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6162"/>
            <a:ext cx="6858000" cy="9439837"/>
          </a:xfrm>
        </p:spPr>
      </p:pic>
    </p:spTree>
    <p:extLst>
      <p:ext uri="{BB962C8B-B14F-4D97-AF65-F5344CB8AC3E}">
        <p14:creationId xmlns:p14="http://schemas.microsoft.com/office/powerpoint/2010/main" val="3482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825</a:t>
            </a:r>
            <a:r>
              <a:rPr lang="fa-IR" dirty="0" smtClean="0"/>
              <a:t>9</a:t>
            </a:r>
            <a:r>
              <a:rPr lang="en-US" dirty="0" smtClean="0"/>
              <a:t> </a:t>
            </a:r>
            <a:r>
              <a:rPr lang="en-US" dirty="0" smtClean="0"/>
              <a:t>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4" y="690691"/>
            <a:ext cx="6592072" cy="9073795"/>
          </a:xfrm>
        </p:spPr>
      </p:pic>
    </p:spTree>
    <p:extLst>
      <p:ext uri="{BB962C8B-B14F-4D97-AF65-F5344CB8AC3E}">
        <p14:creationId xmlns:p14="http://schemas.microsoft.com/office/powerpoint/2010/main" val="16469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</TotalTime>
  <Words>8</Words>
  <Application>Microsoft Office PowerPoint</Application>
  <PresentationFormat>A4 Paper (210x297 mm)</PresentationFormat>
  <Paragraphs>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DMA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8259 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8255 PPI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RS232C</vt:lpstr>
      <vt:lpstr>PowerPoint Presentation</vt:lpstr>
      <vt:lpstr>PowerPoint Presentation</vt:lpstr>
      <vt:lpstr>PowerPoint Presentation</vt:lpstr>
      <vt:lpstr>PowerPoint Presentation</vt:lpstr>
      <vt:lpstr>8251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DMA</dc:title>
  <dc:creator>Parviz</dc:creator>
  <cp:lastModifiedBy>Parviz Keshavarzi</cp:lastModifiedBy>
  <cp:revision>7</cp:revision>
  <dcterms:created xsi:type="dcterms:W3CDTF">2018-01-16T00:46:18Z</dcterms:created>
  <dcterms:modified xsi:type="dcterms:W3CDTF">2021-01-05T07:31:18Z</dcterms:modified>
</cp:coreProperties>
</file>